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滅芬諾 98.5 (%)</c:v>
                </c:pt>
                <c:pt idx="1">
                  <c:v>滅芬諾 98 (%)</c:v>
                </c:pt>
                <c:pt idx="2">
                  <c:v>滅芬諾特 360 g/L (3…</c:v>
                </c:pt>
                <c:pt idx="3">
                  <c:v>滅芬諾 22.6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百泰生物科技股份有限公司</c:v>
                </c:pt>
                <c:pt idx="1">
                  <c:v>洽益化學股份有限公司</c:v>
                </c:pt>
                <c:pt idx="2">
                  <c:v>正農化學股份有限公司</c:v>
                </c:pt>
                <c:pt idx="3">
                  <c:v>東和化學企業股份有限公司</c:v>
                </c:pt>
                <c:pt idx="4">
                  <c:v>日農科技股份有限公司</c:v>
                </c:pt>
                <c:pt idx="5">
                  <c:v>安旺特股份有限公司</c:v>
                </c:pt>
                <c:pt idx="6">
                  <c:v>好速化學股份有限公司</c:v>
                </c:pt>
                <c:pt idx="7">
                  <c:v>大成化學工業股份有限公司</c:v>
                </c:pt>
                <c:pt idx="8">
                  <c:v>大勝化學工業股份有限公司</c:v>
                </c:pt>
                <c:pt idx="9">
                  <c:v>嘉泰企業股份有限公司</c:v>
                </c:pt>
                <c:pt idx="10">
                  <c:v>台灣道禮股份有限公司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黃耆</c:v>
                </c:pt>
                <c:pt idx="1">
                  <c:v>高粱</c:v>
                </c:pt>
                <c:pt idx="2">
                  <c:v>闊葉大豆</c:v>
                </c:pt>
                <c:pt idx="3">
                  <c:v>豆薯</c:v>
                </c:pt>
                <c:pt idx="4">
                  <c:v>豆科乾豆類</c:v>
                </c:pt>
                <c:pt idx="5">
                  <c:v>薏苡</c:v>
                </c:pt>
                <c:pt idx="6">
                  <c:v>茭白筍</c:v>
                </c:pt>
                <c:pt idx="7">
                  <c:v>竹</c:v>
                </c:pt>
                <c:pt idx="8">
                  <c:v>玉米</c:v>
                </c:pt>
                <c:pt idx="9">
                  <c:v>狗尾草</c:v>
                </c:pt>
                <c:pt idx="10">
                  <c:v>小麥</c:v>
                </c:pt>
                <c:pt idx="11">
                  <c:v>小米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可芬諾</c:v>
                </c:pt>
                <c:pt idx="1">
                  <c:v>美氟綜</c:v>
                </c:pt>
                <c:pt idx="2">
                  <c:v>剋安勃</c:v>
                </c:pt>
                <c:pt idx="3">
                  <c:v>賽速安勃</c:v>
                </c:pt>
                <c:pt idx="4">
                  <c:v>賽速洛寧</c:v>
                </c:pt>
                <c:pt idx="5">
                  <c:v>賜諾特</c:v>
                </c:pt>
                <c:pt idx="6">
                  <c:v>氟大滅</c:v>
                </c:pt>
                <c:pt idx="7">
                  <c:v>陶斯松</c:v>
                </c:pt>
                <c:pt idx="8">
                  <c:v>特安勃</c:v>
                </c:pt>
                <c:pt idx="9">
                  <c:v>益滅賽寧</c:v>
                </c:pt>
                <c:pt idx="10">
                  <c:v>撲殺培丹</c:v>
                </c:pt>
                <c:pt idx="11">
                  <c:v>佈飛百滅寧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10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