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賽安勃 18.41 (%) SC</c:v>
                </c:pt>
                <c:pt idx="1">
                  <c:v>賽安勃 10.26 (%) OD</c:v>
                </c:pt>
                <c:pt idx="2">
                  <c:v>賽安勃 10.2 (%) SE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台灣富美實有限公司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花豆</c:v>
                </c:pt>
                <c:pt idx="1">
                  <c:v>翼豆</c:v>
                </c:pt>
                <c:pt idx="2">
                  <c:v>番茄</c:v>
                </c:pt>
                <c:pt idx="3">
                  <c:v>甜椒</c:v>
                </c:pt>
                <c:pt idx="4">
                  <c:v>樹豆</c:v>
                </c:pt>
                <c:pt idx="5">
                  <c:v>樹番茄</c:v>
                </c:pt>
                <c:pt idx="6">
                  <c:v>枸杞</c:v>
                </c:pt>
                <c:pt idx="7">
                  <c:v>扁豆</c:v>
                </c:pt>
                <c:pt idx="8">
                  <c:v>大豆</c:v>
                </c:pt>
                <c:pt idx="9">
                  <c:v>刀豆</c:v>
                </c:pt>
                <c:pt idx="10">
                  <c:v>茶</c:v>
                </c:pt>
                <c:pt idx="11">
                  <c:v>十字花科包葉菜類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3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氟大滅</c:v>
                </c:pt>
                <c:pt idx="1">
                  <c:v>賜派滅</c:v>
                </c:pt>
                <c:pt idx="2">
                  <c:v>阿巴安勃</c:v>
                </c:pt>
                <c:pt idx="3">
                  <c:v>速殺氟</c:v>
                </c:pt>
                <c:pt idx="4">
                  <c:v>阿扶平</c:v>
                </c:pt>
                <c:pt idx="5">
                  <c:v>阿扶巴汀</c:v>
                </c:pt>
                <c:pt idx="6">
                  <c:v>亞克瑞</c:v>
                </c:pt>
                <c:pt idx="7">
                  <c:v>益洛寧</c:v>
                </c:pt>
                <c:pt idx="8">
                  <c:v>庫斯蘇力菌EG-2371</c:v>
                </c:pt>
                <c:pt idx="9">
                  <c:v>庫斯蘇力菌E-911</c:v>
                </c:pt>
                <c:pt idx="10">
                  <c:v>小菜蛾性費洛蒙</c:v>
                </c:pt>
                <c:pt idx="11">
                  <c:v>白殭菌A1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4</c:v>
                </c:pt>
                <c:pt idx="2">
                  <c:v>1</c:v>
                </c:pt>
                <c:pt idx="3">
                  <c:v>14</c:v>
                </c:pt>
                <c:pt idx="4">
                  <c:v>7</c:v>
                </c:pt>
                <c:pt idx="5">
                  <c:v>7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賽安勃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30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9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46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白殭菌A1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小菜蛾性費洛蒙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庫斯蘇力菌E-…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庫斯蘇力菌EG…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益洛寧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亞克瑞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阿扶巴汀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阿扶平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速殺氟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阿巴安勃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賜派滅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