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腈硫醌 93 (%)</c:v>
                </c:pt>
                <c:pt idx="1">
                  <c:v>腈硫醌 95 (%)</c:v>
                </c:pt>
                <c:pt idx="2">
                  <c:v>腈硫醌銅 55 (%) WP</c:v>
                </c:pt>
                <c:pt idx="3">
                  <c:v>腈硫醌 22.7 (%) SC</c:v>
                </c:pt>
                <c:pt idx="4">
                  <c:v>腈硫醌 70 (%) WP</c:v>
                </c:pt>
                <c:pt idx="5">
                  <c:v>腈硫醌 70 (%) WG</c:v>
                </c:pt>
                <c:pt idx="6">
                  <c:v>腈硫醌 42.2 (%) 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5</c:v>
                </c:pt>
                <c:pt idx="4">
                  <c:v>7</c:v>
                </c:pt>
                <c:pt idx="5">
                  <c:v>7</c:v>
                </c:pt>
                <c:pt idx="6">
                  <c:v>13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大成化學工業股份有限公司</c:v>
                </c:pt>
                <c:pt idx="1">
                  <c:v>嘉泰企業股份有限公司</c:v>
                </c:pt>
                <c:pt idx="2">
                  <c:v>台農三和化工股份有限公司</c:v>
                </c:pt>
                <c:pt idx="3">
                  <c:v>台灣日產化工股份有限公司</c:v>
                </c:pt>
                <c:pt idx="4">
                  <c:v>高事達農化有限公司</c:v>
                </c:pt>
                <c:pt idx="5">
                  <c:v>雅飛有限公司</c:v>
                </c:pt>
                <c:pt idx="6">
                  <c:v>詣榮國際有限公司</c:v>
                </c:pt>
                <c:pt idx="7">
                  <c:v>萬得發有限公司</c:v>
                </c:pt>
                <c:pt idx="8">
                  <c:v>國豐化學工業股份有限公司</c:v>
                </c:pt>
                <c:pt idx="9">
                  <c:v>台灣巴斯夫股份有限公司</c:v>
                </c:pt>
                <c:pt idx="10">
                  <c:v>臺聯實業股份有限公司</c:v>
                </c:pt>
                <c:pt idx="11">
                  <c:v>嘉濱貿易有限公司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番石榴</c:v>
                </c:pt>
                <c:pt idx="1">
                  <c:v>甜椒</c:v>
                </c:pt>
                <c:pt idx="2">
                  <c:v>無花果</c:v>
                </c:pt>
                <c:pt idx="3">
                  <c:v>檬果</c:v>
                </c:pt>
                <c:pt idx="4">
                  <c:v>楊桃</c:v>
                </c:pt>
                <c:pt idx="5">
                  <c:v>山藥</c:v>
                </c:pt>
                <c:pt idx="6">
                  <c:v>荔枝</c:v>
                </c:pt>
                <c:pt idx="7">
                  <c:v>茄科果菜類</c:v>
                </c:pt>
                <c:pt idx="8">
                  <c:v>瓜菜類</c:v>
                </c:pt>
                <c:pt idx="9">
                  <c:v>茶</c:v>
                </c:pt>
                <c:pt idx="10">
                  <c:v>桃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8</c:v>
                </c:pt>
                <c:pt idx="10">
                  <c:v>8</c:v>
                </c:pt>
                <c:pt idx="11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菲克利腐絕</c:v>
                </c:pt>
                <c:pt idx="1">
                  <c:v>甲鋅毆殺斯</c:v>
                </c:pt>
                <c:pt idx="2">
                  <c:v>枯草桿菌Y1336</c:v>
                </c:pt>
                <c:pt idx="3">
                  <c:v>福賽快得寧</c:v>
                </c:pt>
                <c:pt idx="4">
                  <c:v>快得滅達樂</c:v>
                </c:pt>
                <c:pt idx="5">
                  <c:v>貝芬撲克拉</c:v>
                </c:pt>
                <c:pt idx="6">
                  <c:v>純白鏈黴菌素</c:v>
                </c:pt>
                <c:pt idx="7">
                  <c:v>貝芬菲克利</c:v>
                </c:pt>
                <c:pt idx="8">
                  <c:v>達滅克絕</c:v>
                </c:pt>
                <c:pt idx="9">
                  <c:v>枯草桿菌KHY8</c:v>
                </c:pt>
                <c:pt idx="10">
                  <c:v>貝萊斯芽孢桿菌BF</c:v>
                </c:pt>
                <c:pt idx="11">
                  <c:v>貝萊斯芽孢桿菌N17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7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腈硫醌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19／進字證 17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