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萘乙酸鈉 5  (%) TB</c:v>
                </c:pt>
                <c:pt idx="1">
                  <c:v>萘乙酸鈉 98 (%) SP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龍燈生物科技股份有限公司</c:v>
                </c:pt>
                <c:pt idx="1">
                  <c:v>日農科技股份有限公司</c:v>
                </c:pt>
                <c:pt idx="2">
                  <c:v>全臺農藥有限公司</c:v>
                </c:pt>
                <c:pt idx="3">
                  <c:v>久農貿易有限公司</c:v>
                </c:pt>
                <c:pt idx="4">
                  <c:v>聯利農業科技股份有限公司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南瓜</c:v>
                </c:pt>
                <c:pt idx="1">
                  <c:v>鳳梨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萘乙酸鈉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