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披扶座 20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腐絕</c:v>
                </c:pt>
                <c:pt idx="1">
                  <c:v>貝萊斯芽孢桿菌WG6-14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披扶座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