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乙基克繁草 95 (%)</c:v>
                </c:pt>
                <c:pt idx="1">
                  <c:v>乙基克繁草 90 (%)</c:v>
                </c:pt>
                <c:pt idx="2">
                  <c:v>乙基克繁草 40 (%) WG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國豐化學工業股份有限公司</c:v>
                </c:pt>
                <c:pt idx="1">
                  <c:v>萬得發有限公司</c:v>
                </c:pt>
                <c:pt idx="2">
                  <c:v>台灣富美實有限公司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玉米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達有龍</c:v>
                </c:pt>
                <c:pt idx="1">
                  <c:v>嘉磷塞異丙胺鹽</c:v>
                </c:pt>
                <c:pt idx="2">
                  <c:v>固殺草</c:v>
                </c:pt>
                <c:pt idx="3">
                  <c:v>甲基合氯氟</c:v>
                </c:pt>
                <c:pt idx="4">
                  <c:v>氟氯比</c:v>
                </c:pt>
                <c:pt idx="5">
                  <c:v>克草</c:v>
                </c:pt>
                <c:pt idx="6">
                  <c:v>殺芬草</c:v>
                </c:pt>
                <c:pt idx="7">
                  <c:v>嘉磷塞 (胺鹽 )</c:v>
                </c:pt>
                <c:pt idx="8">
                  <c:v>嘉磷氟氯比</c:v>
                </c:pt>
                <c:pt idx="9">
                  <c:v>伏速隆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乙基克繁草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甲基合氯氟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