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福瑞松 85 (%)</c:v>
                </c:pt>
                <c:pt idx="1">
                  <c:v>福瑞松 90 (%)</c:v>
                </c:pt>
                <c:pt idx="2">
                  <c:v>福瑞松 10 (%) GR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松樹國際有限公司</c:v>
                </c:pt>
                <c:pt idx="1">
                  <c:v>東和化學企業股份有限公司</c:v>
                </c:pt>
                <c:pt idx="2">
                  <c:v>易利特開發有限公司</c:v>
                </c:pt>
                <c:pt idx="3">
                  <c:v>惠光股份有限公司</c:v>
                </c:pt>
                <c:pt idx="4">
                  <c:v>富農化學工業股份有限公司</c:v>
                </c:pt>
                <c:pt idx="5">
                  <c:v>嘉濱貿易有限公司</c:v>
                </c:pt>
                <c:pt idx="6">
                  <c:v>合林企業有限公司</c:v>
                </c:pt>
                <c:pt idx="7">
                  <c:v>台灣正豐植保股份有限公司</c:v>
                </c:pt>
                <c:pt idx="8">
                  <c:v>中華民國農會附設各級農會農化廠</c:v>
                </c:pt>
                <c:pt idx="9">
                  <c:v>臺灣庵原農藥股份有限公司</c:v>
                </c:pt>
                <c:pt idx="10">
                  <c:v>翰金興業有限公司</c:v>
                </c:pt>
                <c:pt idx="11">
                  <c:v>東鋒股份有限公司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觀賞植物</c:v>
                </c:pt>
                <c:pt idx="1">
                  <c:v>蔥</c:v>
                </c:pt>
                <c:pt idx="2">
                  <c:v>甘蔗</c:v>
                </c:pt>
                <c:pt idx="3">
                  <c:v>棉</c:v>
                </c:pt>
                <c:pt idx="4">
                  <c:v>豆菜類</c:v>
                </c:pt>
                <c:pt idx="5">
                  <c:v>豆科乾豆類</c:v>
                </c:pt>
                <c:pt idx="6">
                  <c:v>大豆</c:v>
                </c:pt>
                <c:pt idx="7">
                  <c:v>菜豆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得恩地</c:v>
                </c:pt>
                <c:pt idx="1">
                  <c:v>毆殺滅</c:v>
                </c:pt>
                <c:pt idx="2">
                  <c:v>賽滅淨</c:v>
                </c:pt>
                <c:pt idx="3">
                  <c:v>三落松</c:v>
                </c:pt>
                <c:pt idx="4">
                  <c:v>波爾多</c:v>
                </c:pt>
                <c:pt idx="5">
                  <c:v>賽普護汰寧</c:v>
                </c:pt>
                <c:pt idx="6">
                  <c:v>芬滅松</c:v>
                </c:pt>
                <c:pt idx="7">
                  <c:v>托福松</c:v>
                </c:pt>
                <c:pt idx="8">
                  <c:v>百克敏</c:v>
                </c:pt>
                <c:pt idx="9">
                  <c:v>達特南</c:v>
                </c:pt>
                <c:pt idx="10">
                  <c:v>氟尼胺</c:v>
                </c:pt>
                <c:pt idx="11">
                  <c:v>亞芬松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福瑞松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11／進字證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亞芬松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芬滅松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賽普護汰寧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波爾多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三落松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毆殺滅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