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丁基加保扶 97.2 (%)</c:v>
                </c:pt>
                <c:pt idx="1">
                  <c:v>丁基加保扶 90 (%)</c:v>
                </c:pt>
                <c:pt idx="2">
                  <c:v>丁基加保扶 3  (%) GR</c:v>
                </c:pt>
                <c:pt idx="3">
                  <c:v>丁基加保扶 25 (%) WP</c:v>
                </c:pt>
                <c:pt idx="4">
                  <c:v>丁基加保扶 5  (%) GR</c:v>
                </c:pt>
                <c:pt idx="5">
                  <c:v>丁基加保扶 48.34 (%)…</c:v>
                </c:pt>
                <c:pt idx="6">
                  <c:v>丁基加保扶 40 (%) WP</c:v>
                </c:pt>
                <c:pt idx="7">
                  <c:v>丁基加保扶 48.34 (%)…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10</c:v>
                </c:pt>
                <c:pt idx="5">
                  <c:v>12</c:v>
                </c:pt>
                <c:pt idx="6">
                  <c:v>16</c:v>
                </c:pt>
                <c:pt idx="7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台灣正豐植保股份有限公司</c:v>
                </c:pt>
                <c:pt idx="1">
                  <c:v>三晃股份有限公司</c:v>
                </c:pt>
                <c:pt idx="2">
                  <c:v>臺聯實業股份有限公司</c:v>
                </c:pt>
                <c:pt idx="3">
                  <c:v>臺益工業股份有限公司</c:v>
                </c:pt>
                <c:pt idx="4">
                  <c:v>東和化學企業股份有限公司</c:v>
                </c:pt>
                <c:pt idx="5">
                  <c:v>日農科技股份有限公司</c:v>
                </c:pt>
                <c:pt idx="6">
                  <c:v>好速化學股份有限公司</c:v>
                </c:pt>
                <c:pt idx="7">
                  <c:v>大勝化學工業股份有限公司</c:v>
                </c:pt>
                <c:pt idx="8">
                  <c:v>台灣富美實有限公司</c:v>
                </c:pt>
                <c:pt idx="9">
                  <c:v>世大農化工廠股份有限公司</c:v>
                </c:pt>
                <c:pt idx="10">
                  <c:v>興農股份有限公司</c:v>
                </c:pt>
                <c:pt idx="11">
                  <c:v>台灣瑪斯德股份有限公司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洋蔥</c:v>
                </c:pt>
                <c:pt idx="2">
                  <c:v>梅</c:v>
                </c:pt>
                <c:pt idx="3">
                  <c:v>柿</c:v>
                </c:pt>
                <c:pt idx="4">
                  <c:v>唐菖蒲</c:v>
                </c:pt>
                <c:pt idx="5">
                  <c:v>檬果</c:v>
                </c:pt>
                <c:pt idx="6">
                  <c:v>甘藍</c:v>
                </c:pt>
                <c:pt idx="7">
                  <c:v>茄子</c:v>
                </c:pt>
                <c:pt idx="8">
                  <c:v>瓜果類</c:v>
                </c:pt>
                <c:pt idx="9">
                  <c:v>梨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22</c:v>
                </c:pt>
                <c:pt idx="11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福隆納乃得</c:v>
                </c:pt>
                <c:pt idx="2">
                  <c:v>第滅達胺</c:v>
                </c:pt>
                <c:pt idx="3">
                  <c:v>布芬大利松</c:v>
                </c:pt>
                <c:pt idx="4">
                  <c:v>氟美派</c:v>
                </c:pt>
                <c:pt idx="5">
                  <c:v>速殺諾特</c:v>
                </c:pt>
                <c:pt idx="6">
                  <c:v>加保福化利</c:v>
                </c:pt>
                <c:pt idx="7">
                  <c:v>滅克蝨</c:v>
                </c:pt>
                <c:pt idx="8">
                  <c:v>滅賜克</c:v>
                </c:pt>
                <c:pt idx="9">
                  <c:v>免扶賽洛寧</c:v>
                </c:pt>
                <c:pt idx="10">
                  <c:v>益洛寧</c:v>
                </c:pt>
                <c:pt idx="11">
                  <c:v>庫斯蘇力菌EG-2371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丁基加保扶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51／進字證 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