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鮎澤蘇力菌ABTS-1857 …</c:v>
                </c:pt>
                <c:pt idx="1">
                  <c:v>鮎澤蘇力菌ABTS-1857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甜椒</c:v>
                </c:pt>
                <c:pt idx="2">
                  <c:v>玉米</c:v>
                </c:pt>
                <c:pt idx="3">
                  <c:v>狼尾草</c:v>
                </c:pt>
                <c:pt idx="4">
                  <c:v>油茶</c:v>
                </c:pt>
                <c:pt idx="5">
                  <c:v>水稻</c:v>
                </c:pt>
                <c:pt idx="6">
                  <c:v>山茶</c:v>
                </c:pt>
                <c:pt idx="7">
                  <c:v>小米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甘藍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賽洛安勃</c:v>
                </c:pt>
                <c:pt idx="5">
                  <c:v>庫斯蘇力菌ABTS-351</c:v>
                </c:pt>
                <c:pt idx="6">
                  <c:v>陶斯松</c:v>
                </c:pt>
                <c:pt idx="7">
                  <c:v>特安勃</c:v>
                </c:pt>
                <c:pt idx="8">
                  <c:v>白克松</c:v>
                </c:pt>
                <c:pt idx="9">
                  <c:v>佈飛百滅寧</c:v>
                </c:pt>
                <c:pt idx="10">
                  <c:v>因汀氟滅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9</c:v>
                </c:pt>
                <c:pt idx="3">
                  <c:v>5</c:v>
                </c:pt>
                <c:pt idx="4">
                  <c:v>3</c:v>
                </c:pt>
                <c:pt idx="5">
                  <c:v>8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鮎澤蘇力菌ABTS-1857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