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扶比胺 100 g/L (10…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辣椒</c:v>
                </c:pt>
                <c:pt idx="1">
                  <c:v>茶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四克利</c:v>
                </c:pt>
                <c:pt idx="1">
                  <c:v>克熱淨(烷苯磺酸鹽)</c:v>
                </c:pt>
                <c:pt idx="2">
                  <c:v>三氟敏</c:v>
                </c:pt>
                <c:pt idx="3">
                  <c:v>貝芬四克利</c:v>
                </c:pt>
                <c:pt idx="4">
                  <c:v>三氟得克利</c:v>
                </c:pt>
                <c:pt idx="5">
                  <c:v>腈硫克敏</c:v>
                </c:pt>
                <c:pt idx="6">
                  <c:v>三氟派瑞</c:v>
                </c:pt>
                <c:pt idx="7">
                  <c:v>嘉賜貝芬</c:v>
                </c:pt>
                <c:pt idx="8">
                  <c:v>保粒黴素 丁</c:v>
                </c:pt>
                <c:pt idx="9">
                  <c:v>芬座克敏</c:v>
                </c:pt>
                <c:pt idx="10">
                  <c:v>枯草桿菌Y1336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扶比胺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克熱淨(烷苯磺…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