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氧化亞銅 56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龍燈生物科技股份有限公司</c:v>
                </c:pt>
                <c:pt idx="1">
                  <c:v>聯利農業科技股份有限公司</c:v>
                </c:pt>
                <c:pt idx="2">
                  <c:v>惠光股份有限公司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棉</c:v>
                </c:pt>
                <c:pt idx="1">
                  <c:v>柑桔類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氫氧化銅</c:v>
                </c:pt>
                <c:pt idx="1">
                  <c:v>嘉賜銅</c:v>
                </c:pt>
                <c:pt idx="2">
                  <c:v>三元硫酸銅</c:v>
                </c:pt>
                <c:pt idx="3">
                  <c:v>波爾多</c:v>
                </c:pt>
                <c:pt idx="4">
                  <c:v>維利黴素</c:v>
                </c:pt>
                <c:pt idx="5">
                  <c:v>液化澱粉芽孢桿菌YCMA1</c:v>
                </c:pt>
                <c:pt idx="6">
                  <c:v>枯草桿菌KHY8</c:v>
                </c:pt>
                <c:pt idx="7">
                  <c:v>貝萊斯芽孢桿菌BF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氧化亞銅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維利黴素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波爾多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三元硫酸銅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