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賽福寧 18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草莓</c:v>
                </c:pt>
                <c:pt idx="1">
                  <c:v>胡蘿蔔</c:v>
                </c:pt>
                <c:pt idx="2">
                  <c:v>木瓜</c:v>
                </c:pt>
                <c:pt idx="3">
                  <c:v>大豆</c:v>
                </c:pt>
                <c:pt idx="4">
                  <c:v>乾豆類</c:v>
                </c:pt>
                <c:pt idx="5">
                  <c:v>玫瑰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克熱淨(烷苯磺酸鹽)</c:v>
                </c:pt>
                <c:pt idx="1">
                  <c:v>碳酸氫鉀</c:v>
                </c:pt>
                <c:pt idx="2">
                  <c:v>平克座</c:v>
                </c:pt>
                <c:pt idx="3">
                  <c:v>三氟敏</c:v>
                </c:pt>
                <c:pt idx="4">
                  <c:v>快諾芬</c:v>
                </c:pt>
                <c:pt idx="5">
                  <c:v>白列克收欣</c:v>
                </c:pt>
                <c:pt idx="6">
                  <c:v>白克列</c:v>
                </c:pt>
                <c:pt idx="7">
                  <c:v>賽福芬胺</c:v>
                </c:pt>
                <c:pt idx="8">
                  <c:v>氟殺克敏</c:v>
                </c:pt>
                <c:pt idx="9">
                  <c:v>貝芬依滅列</c:v>
                </c:pt>
                <c:pt idx="10">
                  <c:v>得克芬胺</c:v>
                </c:pt>
                <c:pt idx="11">
                  <c:v>硫黃芬胺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3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賽福寧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硫黃芬胺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白列克收欣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平克座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碳酸氫鉀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