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保粒保淨 47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瓜菜類</c:v>
                </c:pt>
                <c:pt idx="1">
                  <c:v>瓜果類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撲滅寧</c:v>
                </c:pt>
                <c:pt idx="1">
                  <c:v>護矽得</c:v>
                </c:pt>
                <c:pt idx="2">
                  <c:v>依滅列</c:v>
                </c:pt>
                <c:pt idx="3">
                  <c:v>待克利</c:v>
                </c:pt>
                <c:pt idx="4">
                  <c:v>亞托敏</c:v>
                </c:pt>
                <c:pt idx="5">
                  <c:v>甲基多保淨</c:v>
                </c:pt>
                <c:pt idx="6">
                  <c:v>撲克拉錳</c:v>
                </c:pt>
                <c:pt idx="7">
                  <c:v>三氟敏</c:v>
                </c:pt>
                <c:pt idx="8">
                  <c:v>白列克敏</c:v>
                </c:pt>
                <c:pt idx="9">
                  <c:v>保粒黴素 丁</c:v>
                </c:pt>
                <c:pt idx="10">
                  <c:v>貝芬撲克拉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保粒保淨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保粒黴素 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撲克拉錳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甲基多保淨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護矽得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