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右滅達樂 92 (%)</c:v>
                </c:pt>
                <c:pt idx="1">
                  <c:v>右滅達樂 94 (%)</c:v>
                </c:pt>
                <c:pt idx="2">
                  <c:v>四氯右滅達樂 44%(w/v)…</c:v>
                </c:pt>
                <c:pt idx="3">
                  <c:v>右滅達樂 2.5  (%) GR</c:v>
                </c:pt>
                <c:pt idx="4">
                  <c:v>銅右滅達樂 71.6 (%) 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興農股份有限公司</c:v>
                </c:pt>
                <c:pt idx="1">
                  <c:v>立農化學股份有限公司</c:v>
                </c:pt>
                <c:pt idx="2">
                  <c:v>光華化學股份有限公司</c:v>
                </c:pt>
                <c:pt idx="3">
                  <c:v>日農科技股份有限公司</c:v>
                </c:pt>
                <c:pt idx="4">
                  <c:v>台灣先正達股份有限公司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葫蘆科小葉菜類</c:v>
                </c:pt>
                <c:pt idx="1">
                  <c:v>荖藤</c:v>
                </c:pt>
                <c:pt idx="2">
                  <c:v>茄科小葉菜類</c:v>
                </c:pt>
                <c:pt idx="3">
                  <c:v>水稻</c:v>
                </c:pt>
                <c:pt idx="4">
                  <c:v>十字花科小葉菜類</c:v>
                </c:pt>
                <c:pt idx="5">
                  <c:v>十字花科包葉菜類</c:v>
                </c:pt>
                <c:pt idx="6">
                  <c:v>蔥科小葉菜類</c:v>
                </c:pt>
                <c:pt idx="7">
                  <c:v>菊科小葉菜類</c:v>
                </c:pt>
                <c:pt idx="8">
                  <c:v>花木</c:v>
                </c:pt>
                <c:pt idx="9">
                  <c:v>胡瓜</c:v>
                </c:pt>
                <c:pt idx="10">
                  <c:v>瓜果類</c:v>
                </c:pt>
                <c:pt idx="11">
                  <c:v>瓜菜類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液化澱粉芽孢桿菌QST713</c:v>
                </c:pt>
                <c:pt idx="1">
                  <c:v>曼普歐西比</c:v>
                </c:pt>
                <c:pt idx="2">
                  <c:v>歐西比</c:v>
                </c:pt>
                <c:pt idx="3">
                  <c:v>凡殺歐西比</c:v>
                </c:pt>
                <c:pt idx="4">
                  <c:v>氟殺比</c:v>
                </c:pt>
                <c:pt idx="5">
                  <c:v>殺紋滅達樂</c:v>
                </c:pt>
                <c:pt idx="6">
                  <c:v>快得克絕</c:v>
                </c:pt>
                <c:pt idx="7">
                  <c:v>甲鋅毆殺斯</c:v>
                </c:pt>
                <c:pt idx="8">
                  <c:v>鋅錳毆殺斯</c:v>
                </c:pt>
                <c:pt idx="9">
                  <c:v>福賽快得寧</c:v>
                </c:pt>
                <c:pt idx="10">
                  <c:v>鋅錳本達樂</c:v>
                </c:pt>
                <c:pt idx="11">
                  <c:v>純白鏈黴菌素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右滅達樂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