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氰滿素 49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德城行有限公司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益收生長素</c:v>
                </c:pt>
                <c:pt idx="1">
                  <c:v>勃激素A3</c:v>
                </c:pt>
                <c:pt idx="2">
                  <c:v>克美素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氰滿素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克美素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勃激素A3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