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諾伐隆 100 g/L (10…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落花生</c:v>
                </c:pt>
                <c:pt idx="1">
                  <c:v>草莓</c:v>
                </c:pt>
                <c:pt idx="2">
                  <c:v>茄科果菜類</c:v>
                </c:pt>
                <c:pt idx="3">
                  <c:v>竹</c:v>
                </c:pt>
                <c:pt idx="4">
                  <c:v>百慕達草</c:v>
                </c:pt>
                <c:pt idx="5">
                  <c:v>番茄</c:v>
                </c:pt>
                <c:pt idx="6">
                  <c:v>狼尾草</c:v>
                </c:pt>
                <c:pt idx="7">
                  <c:v>小麥</c:v>
                </c:pt>
                <c:pt idx="8">
                  <c:v>高粱</c:v>
                </c:pt>
                <c:pt idx="9">
                  <c:v>小米</c:v>
                </c:pt>
                <c:pt idx="10">
                  <c:v>薑</c:v>
                </c:pt>
                <c:pt idx="11">
                  <c:v>玉米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</c:v>
                </c:pt>
                <c:pt idx="1">
                  <c:v>美氟綜</c:v>
                </c:pt>
                <c:pt idx="2">
                  <c:v>剋安勃</c:v>
                </c:pt>
                <c:pt idx="3">
                  <c:v>賽速安勃</c:v>
                </c:pt>
                <c:pt idx="4">
                  <c:v>賜諾特</c:v>
                </c:pt>
                <c:pt idx="5">
                  <c:v>氟大滅</c:v>
                </c:pt>
                <c:pt idx="6">
                  <c:v>陶斯松</c:v>
                </c:pt>
                <c:pt idx="7">
                  <c:v>特安勃</c:v>
                </c:pt>
                <c:pt idx="8">
                  <c:v>益滅賽寧</c:v>
                </c:pt>
                <c:pt idx="9">
                  <c:v>白克松</c:v>
                </c:pt>
                <c:pt idx="10">
                  <c:v>佈飛百滅寧</c:v>
                </c:pt>
                <c:pt idx="11">
                  <c:v>庫斯蘇力菌EG-2371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10</c:v>
                </c:pt>
                <c:pt idx="3">
                  <c:v>3</c:v>
                </c:pt>
                <c:pt idx="4">
                  <c:v>7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諾伐隆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