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氟美派 10 (%) SC</c:v>
                </c:pt>
                <c:pt idx="1">
                  <c:v>氟美派 20 (%) WG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台灣道禮股份有限公司</c:v>
                </c:pt>
                <c:pt idx="1">
                  <c:v>台灣先正達股份有限公司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布得芬諾</c:v>
                </c:pt>
                <c:pt idx="1">
                  <c:v>益丁滅蝨</c:v>
                </c:pt>
                <c:pt idx="2">
                  <c:v>益達胺</c:v>
                </c:pt>
                <c:pt idx="3">
                  <c:v>賽速安</c:v>
                </c:pt>
                <c:pt idx="4">
                  <c:v>可尼丁</c:v>
                </c:pt>
                <c:pt idx="5">
                  <c:v>達特南</c:v>
                </c:pt>
                <c:pt idx="6">
                  <c:v>派滅淨</c:v>
                </c:pt>
                <c:pt idx="7">
                  <c:v>氟尼胺</c:v>
                </c:pt>
                <c:pt idx="8">
                  <c:v>益保扶</c:v>
                </c:pt>
                <c:pt idx="9">
                  <c:v>速殺氟</c:v>
                </c:pt>
                <c:pt idx="10">
                  <c:v>布芬大利松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氟美派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益丁滅蝨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