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左旋莫多草 97 (%)</c:v>
                </c:pt>
                <c:pt idx="1">
                  <c:v>左旋莫多草 98 (%)</c:v>
                </c:pt>
                <c:pt idx="2">
                  <c:v>左旋莫多草 96 (%)</c:v>
                </c:pt>
                <c:pt idx="3">
                  <c:v>莫多草淨 46.3 (%) SC</c:v>
                </c:pt>
                <c:pt idx="4">
                  <c:v>莫多草 50 (%) EC</c:v>
                </c:pt>
                <c:pt idx="5">
                  <c:v>左旋莫多草 960 g/L (…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1</c:v>
                </c:pt>
                <c:pt idx="4">
                  <c:v>3</c:v>
                </c:pt>
                <c:pt idx="5">
                  <c:v>27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大勝化學工業股份有限公司</c:v>
                </c:pt>
                <c:pt idx="1">
                  <c:v>國豐化學工業股份有限公司</c:v>
                </c:pt>
                <c:pt idx="2">
                  <c:v>合林企業有限公司</c:v>
                </c:pt>
                <c:pt idx="3">
                  <c:v>台農三和化工股份有限公司</c:v>
                </c:pt>
                <c:pt idx="4">
                  <c:v>優必樂有限公司</c:v>
                </c:pt>
                <c:pt idx="5">
                  <c:v>中華民國農會附設各級農會農化廠</c:v>
                </c:pt>
                <c:pt idx="6">
                  <c:v>臺聯實業股份有限公司</c:v>
                </c:pt>
                <c:pt idx="7">
                  <c:v>惠光股份有限公司</c:v>
                </c:pt>
                <c:pt idx="8">
                  <c:v>嘉濱貿易有限公司</c:v>
                </c:pt>
                <c:pt idx="9">
                  <c:v>台灣日產化工股份有限公司</c:v>
                </c:pt>
                <c:pt idx="10">
                  <c:v>台灣先正達股份有限公司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甘蔗</c:v>
                </c:pt>
                <c:pt idx="1">
                  <c:v>玉米</c:v>
                </c:pt>
                <c:pt idx="2">
                  <c:v>高粱</c:v>
                </c:pt>
                <c:pt idx="3">
                  <c:v>紅豆</c:v>
                </c:pt>
                <c:pt idx="4">
                  <c:v>落花生</c:v>
                </c:pt>
                <c:pt idx="5">
                  <c:v>大豆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可滅蹤</c:v>
                </c:pt>
                <c:pt idx="1">
                  <c:v>乙基克繁草</c:v>
                </c:pt>
                <c:pt idx="2">
                  <c:v>得殺草</c:v>
                </c:pt>
                <c:pt idx="3">
                  <c:v>快伏草</c:v>
                </c:pt>
                <c:pt idx="4">
                  <c:v>撻乃安</c:v>
                </c:pt>
                <c:pt idx="5">
                  <c:v>伏寄普</c:v>
                </c:pt>
                <c:pt idx="6">
                  <c:v>比達寧</c:v>
                </c:pt>
                <c:pt idx="7">
                  <c:v>依滅草</c:v>
                </c:pt>
                <c:pt idx="8">
                  <c:v>佈殺丹</c:v>
                </c:pt>
                <c:pt idx="9">
                  <c:v>剋草同</c:v>
                </c:pt>
                <c:pt idx="10">
                  <c:v>草滅淨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莫多草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20／進字證 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剋草同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乙基克繁草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