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繁米松 37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龍燈生物科技股份有限公司</c:v>
                </c:pt>
                <c:pt idx="1">
                  <c:v>興農股份有限公司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香蕉</c:v>
                </c:pt>
                <c:pt idx="1">
                  <c:v>桑樹</c:v>
                </c:pt>
                <c:pt idx="2">
                  <c:v>水稻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益達胺</c:v>
                </c:pt>
                <c:pt idx="1">
                  <c:v>賽速安</c:v>
                </c:pt>
                <c:pt idx="2">
                  <c:v>可尼丁</c:v>
                </c:pt>
                <c:pt idx="3">
                  <c:v>達特南</c:v>
                </c:pt>
                <c:pt idx="4">
                  <c:v>派滅淨</c:v>
                </c:pt>
                <c:pt idx="5">
                  <c:v>氟尼胺</c:v>
                </c:pt>
                <c:pt idx="6">
                  <c:v>馬拉松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繁米松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39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可尼丁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