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免得爛 80 (%) WP</c:v>
                </c:pt>
                <c:pt idx="1">
                  <c:v>免得爛 80 (%) WG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雅飛有限公司</c:v>
                </c:pt>
                <c:pt idx="1">
                  <c:v>詣榮國際有限公司</c:v>
                </c:pt>
                <c:pt idx="2">
                  <c:v>台灣巴斯夫股份有限公司</c:v>
                </c:pt>
                <c:pt idx="3">
                  <c:v>嘉濱貿易有限公司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番石榴</c:v>
                </c:pt>
                <c:pt idx="1">
                  <c:v>瓜菜類</c:v>
                </c:pt>
                <c:pt idx="2">
                  <c:v>瓜果類</c:v>
                </c:pt>
                <c:pt idx="3">
                  <c:v>無花果</c:v>
                </c:pt>
                <c:pt idx="4">
                  <c:v>檬果</c:v>
                </c:pt>
                <c:pt idx="5">
                  <c:v>楊桃</c:v>
                </c:pt>
                <c:pt idx="6">
                  <c:v>柿</c:v>
                </c:pt>
                <c:pt idx="7">
                  <c:v>木瓜</c:v>
                </c:pt>
                <c:pt idx="8">
                  <c:v>馬鈴薯</c:v>
                </c:pt>
                <c:pt idx="9">
                  <c:v>葡萄</c:v>
                </c:pt>
                <c:pt idx="10">
                  <c:v>胡麻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銅合腐絕</c:v>
                </c:pt>
                <c:pt idx="1">
                  <c:v>保粒快得寧</c:v>
                </c:pt>
                <c:pt idx="2">
                  <c:v>甲鋅毆殺斯</c:v>
                </c:pt>
                <c:pt idx="3">
                  <c:v>枯草桿菌Y1336</c:v>
                </c:pt>
                <c:pt idx="4">
                  <c:v>鋅錳毆殺斯</c:v>
                </c:pt>
                <c:pt idx="5">
                  <c:v>福賽快得寧</c:v>
                </c:pt>
                <c:pt idx="6">
                  <c:v>快得滅達樂</c:v>
                </c:pt>
                <c:pt idx="7">
                  <c:v>貝芬撲克拉</c:v>
                </c:pt>
                <c:pt idx="8">
                  <c:v>貝芬菲克利</c:v>
                </c:pt>
                <c:pt idx="9">
                  <c:v>達滅克絕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3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免得爛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