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比加普 50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中華民國農會附設各級農會農化廠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第滅寧</c:v>
                </c:pt>
                <c:pt idx="1">
                  <c:v>乃力松</c:v>
                </c:pt>
                <c:pt idx="2">
                  <c:v>魚藤精</c:v>
                </c:pt>
                <c:pt idx="3">
                  <c:v>密滅汀</c:v>
                </c:pt>
                <c:pt idx="4">
                  <c:v>護賽寧</c:v>
                </c:pt>
                <c:pt idx="5">
                  <c:v>亞滅培</c:v>
                </c:pt>
                <c:pt idx="6">
                  <c:v>益達胺</c:v>
                </c:pt>
                <c:pt idx="7">
                  <c:v>賽速安</c:v>
                </c:pt>
                <c:pt idx="8">
                  <c:v>可尼丁</c:v>
                </c:pt>
                <c:pt idx="9">
                  <c:v>達特南</c:v>
                </c:pt>
                <c:pt idx="10">
                  <c:v>賽速洛寧</c:v>
                </c:pt>
                <c:pt idx="11">
                  <c:v>速殺氟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比加普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密滅汀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魚藤精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乃力松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