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氟大滅 95 (%)</c:v>
                </c:pt>
                <c:pt idx="1">
                  <c:v>氟大滅 20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日佳農葯股份有限公司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蔥</c:v>
                </c:pt>
                <c:pt idx="1">
                  <c:v>草莓</c:v>
                </c:pt>
                <c:pt idx="2">
                  <c:v>百慕達草</c:v>
                </c:pt>
                <c:pt idx="3">
                  <c:v>玉米</c:v>
                </c:pt>
                <c:pt idx="4">
                  <c:v>狼尾草</c:v>
                </c:pt>
                <c:pt idx="5">
                  <c:v>十字花科小葉菜類</c:v>
                </c:pt>
                <c:pt idx="6">
                  <c:v>十字花科包葉菜類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阿巴安勃</c:v>
                </c:pt>
                <c:pt idx="1">
                  <c:v>賽安勃</c:v>
                </c:pt>
                <c:pt idx="2">
                  <c:v>陶斯松</c:v>
                </c:pt>
                <c:pt idx="3">
                  <c:v>特安勃</c:v>
                </c:pt>
                <c:pt idx="4">
                  <c:v>益滅賽寧</c:v>
                </c:pt>
                <c:pt idx="5">
                  <c:v>白克松</c:v>
                </c:pt>
                <c:pt idx="6">
                  <c:v>亞克瑞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氟大滅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