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達馬松 73 (%)</c:v>
                </c:pt>
                <c:pt idx="1">
                  <c:v>達馬松 50 (%) SL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興農股份有限公司</c:v>
                </c:pt>
                <c:pt idx="1">
                  <c:v>洽益化學股份有限公司</c:v>
                </c:pt>
                <c:pt idx="2">
                  <c:v>正農化學股份有限公司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達馬松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