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嘉賜黴素 75 (%)</c:v>
                </c:pt>
                <c:pt idx="1">
                  <c:v>嘉賜黴素 73 (%)</c:v>
                </c:pt>
                <c:pt idx="2">
                  <c:v>嘉賜黴素 60 (%)</c:v>
                </c:pt>
                <c:pt idx="3">
                  <c:v>嘉賜黴素 65 (%)</c:v>
                </c:pt>
                <c:pt idx="4">
                  <c:v>嘉賜黴素 70 (%)</c:v>
                </c:pt>
                <c:pt idx="5">
                  <c:v>嘉賜黴素 55 (%)</c:v>
                </c:pt>
                <c:pt idx="6">
                  <c:v>嘉賜黴素 5  (%) WP</c:v>
                </c:pt>
                <c:pt idx="7">
                  <c:v>嘉賜黴素 10 (%) SG</c:v>
                </c:pt>
                <c:pt idx="8">
                  <c:v>嘉賜黴素 2  (%) WP</c:v>
                </c:pt>
                <c:pt idx="9">
                  <c:v>嘉賜黴素 2  (%) SL</c:v>
                </c:pt>
                <c:pt idx="10">
                  <c:v>嘉賜黴素 5  (%) SL</c:v>
                </c:pt>
                <c:pt idx="11">
                  <c:v>嘉賜黴素 3  (%) UL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6</c:v>
                </c:pt>
                <c:pt idx="7">
                  <c:v>8</c:v>
                </c:pt>
                <c:pt idx="8">
                  <c:v>9</c:v>
                </c:pt>
                <c:pt idx="9">
                  <c:v>13</c:v>
                </c:pt>
                <c:pt idx="10">
                  <c:v>14</c:v>
                </c:pt>
                <c:pt idx="11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華夏科學農化股份有限公司</c:v>
                </c:pt>
                <c:pt idx="1">
                  <c:v>臺灣庵原農藥股份有限公司</c:v>
                </c:pt>
                <c:pt idx="2">
                  <c:v>聯利農業科技股份有限公司</c:v>
                </c:pt>
                <c:pt idx="3">
                  <c:v>好速化學股份有限公司</c:v>
                </c:pt>
                <c:pt idx="4">
                  <c:v>詣榮國際有限公司</c:v>
                </c:pt>
                <c:pt idx="5">
                  <c:v>臺聯實業股份有限公司</c:v>
                </c:pt>
                <c:pt idx="6">
                  <c:v>洽益化學股份有限公司</c:v>
                </c:pt>
                <c:pt idx="7">
                  <c:v>日農科技股份有限公司</c:v>
                </c:pt>
                <c:pt idx="8">
                  <c:v>安旺特股份有限公司</c:v>
                </c:pt>
                <c:pt idx="9">
                  <c:v>興農股份有限公司</c:v>
                </c:pt>
                <c:pt idx="10">
                  <c:v>大勝化學工業股份有限公司</c:v>
                </c:pt>
                <c:pt idx="11">
                  <c:v>嘉農企業股份有限公司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67／進字證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