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可尼丁 95 (%)</c:v>
                </c:pt>
                <c:pt idx="1">
                  <c:v>可尼丁 98 (%)</c:v>
                </c:pt>
                <c:pt idx="2">
                  <c:v>可尼丁 0.5  (%) GR</c:v>
                </c:pt>
                <c:pt idx="3">
                  <c:v>可尼丁 16 (%) SG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佳禾作物科學股份有限公司</c:v>
                </c:pt>
                <c:pt idx="1">
                  <c:v>雋農實業股份有限公司</c:v>
                </c:pt>
                <c:pt idx="2">
                  <c:v>臺灣庵原農藥股份有限公司</c:v>
                </c:pt>
                <c:pt idx="3">
                  <c:v>聯利農業科技股份有限公司</c:v>
                </c:pt>
                <c:pt idx="4">
                  <c:v>萬得發有限公司</c:v>
                </c:pt>
                <c:pt idx="5">
                  <c:v>立農化學股份有限公司</c:v>
                </c:pt>
                <c:pt idx="6">
                  <c:v>日農科技股份有限公司</c:v>
                </c:pt>
                <c:pt idx="7">
                  <c:v>嘉濱貿易有限公司</c:v>
                </c:pt>
                <c:pt idx="8">
                  <c:v>台農三和化工股份有限公司</c:v>
                </c:pt>
                <c:pt idx="9">
                  <c:v>台灣住友化學股份有限公司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瓜菜類</c:v>
                </c:pt>
                <c:pt idx="1">
                  <c:v>十字花科小葉菜類</c:v>
                </c:pt>
                <c:pt idx="2">
                  <c:v>十字花科包葉菜類</c:v>
                </c:pt>
                <c:pt idx="3">
                  <c:v>黃耆</c:v>
                </c:pt>
                <c:pt idx="4">
                  <c:v>闊葉大豆</c:v>
                </c:pt>
                <c:pt idx="5">
                  <c:v>豌豆</c:v>
                </c:pt>
                <c:pt idx="6">
                  <c:v>豆薯</c:v>
                </c:pt>
                <c:pt idx="7">
                  <c:v>豆科乾豆類</c:v>
                </c:pt>
                <c:pt idx="8">
                  <c:v>瓜果類</c:v>
                </c:pt>
                <c:pt idx="9">
                  <c:v>狗尾草</c:v>
                </c:pt>
                <c:pt idx="10">
                  <c:v>茶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賽安勃</c:v>
                </c:pt>
                <c:pt idx="1">
                  <c:v>氟美派</c:v>
                </c:pt>
                <c:pt idx="2">
                  <c:v>速殺諾特</c:v>
                </c:pt>
                <c:pt idx="3">
                  <c:v>加保福化利</c:v>
                </c:pt>
                <c:pt idx="4">
                  <c:v>阿扶巴汀</c:v>
                </c:pt>
                <c:pt idx="5">
                  <c:v>賜派地</c:v>
                </c:pt>
                <c:pt idx="6">
                  <c:v>布芬益化利</c:v>
                </c:pt>
                <c:pt idx="7">
                  <c:v>免敵克</c:v>
                </c:pt>
                <c:pt idx="8">
                  <c:v>滅賜克</c:v>
                </c:pt>
                <c:pt idx="9">
                  <c:v>免扶賽洛寧</c:v>
                </c:pt>
                <c:pt idx="10">
                  <c:v>益洛寧</c:v>
                </c:pt>
                <c:pt idx="11">
                  <c:v>苦參鹼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可尼丁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免扶賽洛寧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阿扶巴汀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