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曼普胺 96 (%)</c:v>
                </c:pt>
                <c:pt idx="1">
                  <c:v>曼普胺 93 (%)</c:v>
                </c:pt>
                <c:pt idx="2">
                  <c:v>四氯曼普胺 440 g/L (…</c:v>
                </c:pt>
                <c:pt idx="3">
                  <c:v>鋅錳曼普胺 65 (%) WG</c:v>
                </c:pt>
                <c:pt idx="4">
                  <c:v>曼普胺 250 g/L (25…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聯合農化股份有限公司</c:v>
                </c:pt>
                <c:pt idx="1">
                  <c:v>立農化學股份有限公司</c:v>
                </c:pt>
                <c:pt idx="2">
                  <c:v>嘉農企業股份有限公司</c:v>
                </c:pt>
                <c:pt idx="3">
                  <c:v>嘉泰企業股份有限公司</c:v>
                </c:pt>
                <c:pt idx="4">
                  <c:v>功力化學工業股份有限公司</c:v>
                </c:pt>
                <c:pt idx="5">
                  <c:v>台灣先正達股份有限公司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牛蒡</c:v>
                </c:pt>
                <c:pt idx="1">
                  <c:v>洛神葵</c:v>
                </c:pt>
                <c:pt idx="2">
                  <c:v>洋蔥</c:v>
                </c:pt>
                <c:pt idx="3">
                  <c:v>枸杞</c:v>
                </c:pt>
                <c:pt idx="4">
                  <c:v>木瓜</c:v>
                </c:pt>
                <c:pt idx="5">
                  <c:v>十字花科小葉菜類</c:v>
                </c:pt>
                <c:pt idx="6">
                  <c:v>十字花科包葉菜類</c:v>
                </c:pt>
                <c:pt idx="7">
                  <c:v>馬鈴薯</c:v>
                </c:pt>
                <c:pt idx="8">
                  <c:v>蕗蕎</c:v>
                </c:pt>
                <c:pt idx="9">
                  <c:v>蒜</c:v>
                </c:pt>
                <c:pt idx="10">
                  <c:v>番茄</c:v>
                </c:pt>
                <c:pt idx="11">
                  <c:v>珠蔥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曼普歐西比</c:v>
                </c:pt>
                <c:pt idx="1">
                  <c:v>歐西比</c:v>
                </c:pt>
                <c:pt idx="2">
                  <c:v>凡殺歐西比</c:v>
                </c:pt>
                <c:pt idx="3">
                  <c:v>氟殺比</c:v>
                </c:pt>
                <c:pt idx="4">
                  <c:v>快得克絕</c:v>
                </c:pt>
                <c:pt idx="5">
                  <c:v>甲鋅毆殺斯</c:v>
                </c:pt>
                <c:pt idx="6">
                  <c:v>枯草桿菌Y1336</c:v>
                </c:pt>
                <c:pt idx="7">
                  <c:v>鋅錳毆殺斯</c:v>
                </c:pt>
                <c:pt idx="8">
                  <c:v>福賽快得寧</c:v>
                </c:pt>
                <c:pt idx="9">
                  <c:v>鋅錳本達樂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</c:v>
                </c:pt>
                <c:pt idx="1">
                  <c:v>1</c:v>
                </c:pt>
                <c:pt idx="2">
                  <c:v>7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曼普胺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