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嘉賜圃 26.8 (%) EW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大勝化學工業股份有限公司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嘉賜圃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1／進字證 0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0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2240280"/>
            <a:ext cx="11094415" cy="54864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6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此項目無資料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