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毆殺松 98 (%)</c:v>
                </c:pt>
                <c:pt idx="1">
                  <c:v>毆殺松 99 (%)</c:v>
                </c:pt>
                <c:pt idx="2">
                  <c:v>毆殺松 95 (%)</c:v>
                </c:pt>
                <c:pt idx="3">
                  <c:v>毆殺松 90 (%)</c:v>
                </c:pt>
                <c:pt idx="4">
                  <c:v>毆殺松 97 (%)</c:v>
                </c:pt>
                <c:pt idx="5">
                  <c:v>毆殺松 75 (%) SG</c:v>
                </c:pt>
                <c:pt idx="6">
                  <c:v>毆殺松 50 (%) WP</c:v>
                </c:pt>
                <c:pt idx="7">
                  <c:v>毆殺松 25 (%) EC</c:v>
                </c:pt>
                <c:pt idx="8">
                  <c:v>毆殺松 75 (%) SP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1</c:v>
                </c:pt>
                <c:pt idx="6">
                  <c:v>3</c:v>
                </c:pt>
                <c:pt idx="7">
                  <c:v>12</c:v>
                </c:pt>
                <c:pt idx="8">
                  <c:v>36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生力化學工業股份有限公司</c:v>
                </c:pt>
                <c:pt idx="1">
                  <c:v>松樹國際有限公司</c:v>
                </c:pt>
                <c:pt idx="2">
                  <c:v>東和化學企業股份有限公司</c:v>
                </c:pt>
                <c:pt idx="3">
                  <c:v>易利特開發有限公司</c:v>
                </c:pt>
                <c:pt idx="4">
                  <c:v>安旺特股份有限公司</c:v>
                </c:pt>
                <c:pt idx="5">
                  <c:v>大勝化學工業股份有限公司</c:v>
                </c:pt>
                <c:pt idx="6">
                  <c:v>利台化學工業股份有限公司</c:v>
                </c:pt>
                <c:pt idx="7">
                  <c:v>高事達農化有限公司</c:v>
                </c:pt>
                <c:pt idx="8">
                  <c:v>聯合農化股份有限公司</c:v>
                </c:pt>
                <c:pt idx="9">
                  <c:v>好速化學股份有限公司</c:v>
                </c:pt>
                <c:pt idx="10">
                  <c:v>洽益化學股份有限公司</c:v>
                </c:pt>
                <c:pt idx="11">
                  <c:v>興農股份有限公司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4</c:v>
                </c:pt>
                <c:pt idx="11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玫瑰</c:v>
                </c:pt>
                <c:pt idx="1">
                  <c:v>梨</c:v>
                </c:pt>
                <c:pt idx="2">
                  <c:v>高粱</c:v>
                </c:pt>
                <c:pt idx="3">
                  <c:v>棉</c:v>
                </c:pt>
                <c:pt idx="4">
                  <c:v>十字花科根菜類</c:v>
                </c:pt>
                <c:pt idx="5">
                  <c:v>十字花科小葉菜類</c:v>
                </c:pt>
                <c:pt idx="6">
                  <c:v>十字花科包葉菜類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賜諾特</c:v>
                </c:pt>
                <c:pt idx="1">
                  <c:v>氟大滅</c:v>
                </c:pt>
                <c:pt idx="2">
                  <c:v>阿巴安勃</c:v>
                </c:pt>
                <c:pt idx="3">
                  <c:v>賽安勃</c:v>
                </c:pt>
                <c:pt idx="4">
                  <c:v>特安勃</c:v>
                </c:pt>
                <c:pt idx="5">
                  <c:v>益滅賽寧</c:v>
                </c:pt>
                <c:pt idx="6">
                  <c:v>白克松</c:v>
                </c:pt>
                <c:pt idx="7">
                  <c:v>亞克瑞</c:v>
                </c:pt>
                <c:pt idx="8">
                  <c:v>庫斯蘇力菌EG-2371</c:v>
                </c:pt>
                <c:pt idx="9">
                  <c:v>庫斯蘇力菌E-911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1</c:v>
                </c:pt>
                <c:pt idx="8">
                  <c:v>3</c:v>
                </c:pt>
                <c:pt idx="9">
                  <c:v>6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毆殺松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37／進字證 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9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39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7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