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大克蟎 95 (%)</c:v>
                </c:pt>
                <c:pt idx="1">
                  <c:v>新殺蟎 25 (%) EC</c:v>
                </c:pt>
                <c:pt idx="2">
                  <c:v>合賽多 5  (%) EC</c:v>
                </c:pt>
                <c:pt idx="3">
                  <c:v>毆蟎多 570 g/L (57…</c:v>
                </c:pt>
                <c:pt idx="4">
                  <c:v>阿巴汀 2  (%) EW</c:v>
                </c:pt>
                <c:pt idx="5">
                  <c:v>阿巴汀 2  (%) EC</c:v>
                </c:pt>
                <c:pt idx="6">
                  <c:v>毆蟎多 57 (%) EC</c:v>
                </c:pt>
                <c:pt idx="7">
                  <c:v>芬佈賜 50 (%) WP</c:v>
                </c:pt>
                <c:pt idx="8">
                  <c:v>三亞蟎 20 (%) EC</c:v>
                </c:pt>
                <c:pt idx="9">
                  <c:v>必芬蟎 43.2 (%) SC</c:v>
                </c:pt>
                <c:pt idx="10">
                  <c:v>愛殺松 46.5 (%) EC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聯利農業科技股份有限公司</c:v>
                </c:pt>
                <c:pt idx="1">
                  <c:v>龍燈生物科技股份有限公司</c:v>
                </c:pt>
                <c:pt idx="2">
                  <c:v>華夏科學農化股份有限公司</c:v>
                </c:pt>
                <c:pt idx="3">
                  <c:v>嘉濱貿易有限公司</c:v>
                </c:pt>
                <c:pt idx="4">
                  <c:v>嘉泰企業股份有限公司</c:v>
                </c:pt>
                <c:pt idx="5">
                  <c:v>台灣日產化工股份有限公司</c:v>
                </c:pt>
                <c:pt idx="6">
                  <c:v>利台化學工業股份有限公司</c:v>
                </c:pt>
                <c:pt idx="7">
                  <c:v>中華民國農會附設各級農會農化廠</c:v>
                </c:pt>
                <c:pt idx="8">
                  <c:v>臺聯實業股份有限公司</c:v>
                </c:pt>
                <c:pt idx="9">
                  <c:v>聯合農化股份有限公司</c:v>
                </c:pt>
                <c:pt idx="10">
                  <c:v>洽益化學股份有限公司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十字花科包葉菜類</c:v>
                </c:pt>
                <c:pt idx="1">
                  <c:v>葡萄</c:v>
                </c:pt>
                <c:pt idx="2">
                  <c:v>蘭科作物</c:v>
                </c:pt>
                <c:pt idx="3">
                  <c:v>辣椒</c:v>
                </c:pt>
                <c:pt idx="4">
                  <c:v>瓜果類</c:v>
                </c:pt>
                <c:pt idx="5">
                  <c:v>枸杞</c:v>
                </c:pt>
                <c:pt idx="6">
                  <c:v>草莓</c:v>
                </c:pt>
                <c:pt idx="7">
                  <c:v>菊</c:v>
                </c:pt>
                <c:pt idx="8">
                  <c:v>番茄</c:v>
                </c:pt>
                <c:pt idx="9">
                  <c:v>甜椒</c:v>
                </c:pt>
                <c:pt idx="10">
                  <c:v>茄子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  <c:pt idx="10">
                  <c:v>8</c:v>
                </c:pt>
                <c:pt idx="11">
                  <c:v>11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賽安勃</c:v>
                </c:pt>
                <c:pt idx="1">
                  <c:v>陶斯松</c:v>
                </c:pt>
                <c:pt idx="2">
                  <c:v>福隆納乃得</c:v>
                </c:pt>
                <c:pt idx="3">
                  <c:v>特安勃</c:v>
                </c:pt>
                <c:pt idx="4">
                  <c:v>白克松</c:v>
                </c:pt>
                <c:pt idx="5">
                  <c:v>合賽芬普寧</c:v>
                </c:pt>
                <c:pt idx="6">
                  <c:v>亞克瑞</c:v>
                </c:pt>
                <c:pt idx="7">
                  <c:v>佈賜芬蟎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