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撲滅寧 94 (%)</c:v>
                </c:pt>
                <c:pt idx="1">
                  <c:v>撲滅寧 98.5 (%)</c:v>
                </c:pt>
                <c:pt idx="2">
                  <c:v>撲滅寧 50 (%) SC</c:v>
                </c:pt>
                <c:pt idx="3">
                  <c:v>撲滅寧 50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日農科技股份有限公司</c:v>
                </c:pt>
                <c:pt idx="1">
                  <c:v>惠光股份有限公司</c:v>
                </c:pt>
                <c:pt idx="2">
                  <c:v>好速化學股份有限公司</c:v>
                </c:pt>
                <c:pt idx="3">
                  <c:v>台灣龍燈股份有限公司</c:v>
                </c:pt>
                <c:pt idx="4">
                  <c:v>台灣日產化工股份有限公司</c:v>
                </c:pt>
                <c:pt idx="5">
                  <c:v>優必樂有限公司</c:v>
                </c:pt>
                <c:pt idx="6">
                  <c:v>萬得發有限公司</c:v>
                </c:pt>
                <c:pt idx="7">
                  <c:v>安旺特股份有限公司</c:v>
                </c:pt>
                <c:pt idx="8">
                  <c:v>大成化學工業股份有限公司</c:v>
                </c:pt>
                <c:pt idx="9">
                  <c:v>嘉濱貿易有限公司</c:v>
                </c:pt>
                <c:pt idx="10">
                  <c:v>台農三和化工股份有限公司</c:v>
                </c:pt>
                <c:pt idx="11">
                  <c:v>台灣住友化學股份有限公司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山蘇</c:v>
                </c:pt>
                <c:pt idx="1">
                  <c:v>山藥</c:v>
                </c:pt>
                <c:pt idx="2">
                  <c:v>小葉菜類</c:v>
                </c:pt>
                <c:pt idx="3">
                  <c:v>嘉德麗雅蘭</c:v>
                </c:pt>
                <c:pt idx="4">
                  <c:v>刀豆</c:v>
                </c:pt>
                <c:pt idx="5">
                  <c:v>不結球萵苣與半結球萵苣</c:v>
                </c:pt>
                <c:pt idx="6">
                  <c:v>百合</c:v>
                </c:pt>
                <c:pt idx="7">
                  <c:v>瓜果類</c:v>
                </c:pt>
                <c:pt idx="8">
                  <c:v>唐菖蒲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護汰派滅芬</c:v>
                </c:pt>
                <c:pt idx="1">
                  <c:v>液化澱粉芽孢桿菌D747</c:v>
                </c:pt>
                <c:pt idx="2">
                  <c:v>美尼派瑞</c:v>
                </c:pt>
                <c:pt idx="3">
                  <c:v>保粒快得寧</c:v>
                </c:pt>
                <c:pt idx="4">
                  <c:v>保粒保淨</c:v>
                </c:pt>
                <c:pt idx="5">
                  <c:v>益發靈</c:v>
                </c:pt>
                <c:pt idx="6">
                  <c:v>枯草桿菌Y1336</c:v>
                </c:pt>
                <c:pt idx="7">
                  <c:v>快得依普同</c:v>
                </c:pt>
                <c:pt idx="8">
                  <c:v>貝芬撲克拉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