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裕必松 30 (%) WP</c:v>
                </c:pt>
                <c:pt idx="1">
                  <c:v>裕必松 35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瑞芳植物保護股份有限公司</c:v>
                </c:pt>
                <c:pt idx="1">
                  <c:v>龍燈生物科技股份有限公司</c:v>
                </c:pt>
                <c:pt idx="2">
                  <c:v>松樹國際有限公司</c:v>
                </c:pt>
                <c:pt idx="3">
                  <c:v>東和化學企業股份有限公司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鼠李科梨果類</c:v>
                </c:pt>
                <c:pt idx="1">
                  <c:v>蘋果</c:v>
                </c:pt>
                <c:pt idx="2">
                  <c:v>梨</c:v>
                </c:pt>
                <c:pt idx="3">
                  <c:v>梅</c:v>
                </c:pt>
                <c:pt idx="4">
                  <c:v>桃</c:v>
                </c:pt>
                <c:pt idx="5">
                  <c:v>枇杷</c:v>
                </c:pt>
                <c:pt idx="6">
                  <c:v>李</c:v>
                </c:pt>
                <c:pt idx="7">
                  <c:v>香蕉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滅多松</c:v>
                </c:pt>
                <c:pt idx="1">
                  <c:v>毆殺松</c:v>
                </c:pt>
                <c:pt idx="2">
                  <c:v>丁基加保扶</c:v>
                </c:pt>
                <c:pt idx="3">
                  <c:v>賽洛寧</c:v>
                </c:pt>
                <c:pt idx="4">
                  <c:v>繁米松</c:v>
                </c:pt>
                <c:pt idx="5">
                  <c:v>亞滅培</c:v>
                </c:pt>
                <c:pt idx="6">
                  <c:v>益達胺</c:v>
                </c:pt>
                <c:pt idx="7">
                  <c:v>賽速安</c:v>
                </c:pt>
                <c:pt idx="8">
                  <c:v>畢芬寧</c:v>
                </c:pt>
                <c:pt idx="9">
                  <c:v>氟尼胺</c:v>
                </c:pt>
                <c:pt idx="10">
                  <c:v>益斯普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5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裕必松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繁米松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滅多松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