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開寧激素 0.5  (%) SL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立石生化科技股份有限公司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菜豆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開寧激素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產生日期：2026/09/27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1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0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