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克熱淨(烷苯磺酸鹽) 51 (…</c:v>
                </c:pt>
                <c:pt idx="1">
                  <c:v>克熱淨(烷苯磺酸鹽) 40 (…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億豐農化廠股份有限公司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瓜果類</c:v>
                </c:pt>
                <c:pt idx="2">
                  <c:v>無花果</c:v>
                </c:pt>
                <c:pt idx="3">
                  <c:v>檬果</c:v>
                </c:pt>
                <c:pt idx="4">
                  <c:v>楊桃</c:v>
                </c:pt>
                <c:pt idx="5">
                  <c:v>梅</c:v>
                </c:pt>
                <c:pt idx="6">
                  <c:v>桃</c:v>
                </c:pt>
                <c:pt idx="7">
                  <c:v>枇杷</c:v>
                </c:pt>
                <c:pt idx="8">
                  <c:v>番石榴</c:v>
                </c:pt>
                <c:pt idx="9">
                  <c:v>梨</c:v>
                </c:pt>
                <c:pt idx="10">
                  <c:v>柿</c:v>
                </c:pt>
                <c:pt idx="11">
                  <c:v>木瓜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賽福保淨</c:v>
                </c:pt>
                <c:pt idx="2">
                  <c:v>比芬諾</c:v>
                </c:pt>
                <c:pt idx="3">
                  <c:v>枯草桿菌Y1336</c:v>
                </c:pt>
                <c:pt idx="4">
                  <c:v>福賽快得寧</c:v>
                </c:pt>
                <c:pt idx="5">
                  <c:v>貝芬撲克拉</c:v>
                </c:pt>
                <c:pt idx="6">
                  <c:v>貝芬菲克利</c:v>
                </c:pt>
                <c:pt idx="7">
                  <c:v>貝芬依滅列</c:v>
                </c:pt>
                <c:pt idx="8">
                  <c:v>得克芬胺</c:v>
                </c:pt>
                <c:pt idx="9">
                  <c:v>硫黃芬胺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克熱淨(烷苯磺酸鹽)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