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芬佈賜 96 (%)</c:v>
                </c:pt>
                <c:pt idx="1">
                  <c:v>芬佈賜 50 (%) SC</c:v>
                </c:pt>
                <c:pt idx="2">
                  <c:v>芬佈賜 50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9</c:v>
                </c:pt>
                <c:pt idx="2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嘉濱貿易有限公司</c:v>
                </c:pt>
                <c:pt idx="1">
                  <c:v>台灣正豐植保股份有限公司</c:v>
                </c:pt>
                <c:pt idx="2">
                  <c:v>光華化學股份有限公司</c:v>
                </c:pt>
                <c:pt idx="3">
                  <c:v>中華民國農會附設各級農會農化廠</c:v>
                </c:pt>
                <c:pt idx="4">
                  <c:v>世大農化工廠股份有限公司</c:v>
                </c:pt>
                <c:pt idx="5">
                  <c:v>臺益工業股份有限公司</c:v>
                </c:pt>
                <c:pt idx="6">
                  <c:v>正農化學股份有限公司</c:v>
                </c:pt>
                <c:pt idx="7">
                  <c:v>松樹國際有限公司</c:v>
                </c:pt>
                <c:pt idx="8">
                  <c:v>惠光股份有限公司</c:v>
                </c:pt>
                <c:pt idx="9">
                  <c:v>嘉泰企業股份有限公司</c:v>
                </c:pt>
                <c:pt idx="10">
                  <c:v>利台化學工業股份有限公司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鼠李科梨果類</c:v>
                </c:pt>
                <c:pt idx="1">
                  <c:v>香瓜茄</c:v>
                </c:pt>
                <c:pt idx="2">
                  <c:v>辣椒</c:v>
                </c:pt>
                <c:pt idx="3">
                  <c:v>蘭科作物</c:v>
                </c:pt>
                <c:pt idx="4">
                  <c:v>薔薇科梨果類</c:v>
                </c:pt>
                <c:pt idx="5">
                  <c:v>茄子</c:v>
                </c:pt>
                <c:pt idx="6">
                  <c:v>番茄</c:v>
                </c:pt>
                <c:pt idx="7">
                  <c:v>甜椒</c:v>
                </c:pt>
                <c:pt idx="8">
                  <c:v>樹番茄</c:v>
                </c:pt>
                <c:pt idx="9">
                  <c:v>柿樹科梨果類</c:v>
                </c:pt>
                <c:pt idx="10">
                  <c:v>枸杞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</c:v>
                </c:pt>
                <c:pt idx="1">
                  <c:v>百克敏</c:v>
                </c:pt>
                <c:pt idx="2">
                  <c:v>賜派芬</c:v>
                </c:pt>
                <c:pt idx="3">
                  <c:v>得芬瑞</c:v>
                </c:pt>
                <c:pt idx="4">
                  <c:v>賽芬蟎</c:v>
                </c:pt>
                <c:pt idx="5">
                  <c:v>汰芬隆</c:v>
                </c:pt>
                <c:pt idx="6">
                  <c:v>必芬蟎</c:v>
                </c:pt>
                <c:pt idx="7">
                  <c:v>賜滅芬</c:v>
                </c:pt>
                <c:pt idx="8">
                  <c:v>賽派芬</c:v>
                </c:pt>
                <c:pt idx="9">
                  <c:v>陶斯松</c:v>
                </c:pt>
                <c:pt idx="10">
                  <c:v>福隆納乃得</c:v>
                </c:pt>
                <c:pt idx="11">
                  <c:v>亞克瑞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7</c:v>
                </c:pt>
                <c:pt idx="4">
                  <c:v>6</c:v>
                </c:pt>
                <c:pt idx="5">
                  <c:v>1</c:v>
                </c:pt>
                <c:pt idx="6">
                  <c:v>7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芬佈賜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23／進字證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