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Sheet1!$A$2:$A$11</c:f>
              <c:strCache>
                <c:ptCount val="10"/>
                <c:pt idx="0">
                  <c:v>鹼性氯氧化銅 95 (%)</c:v>
                </c:pt>
                <c:pt idx="1">
                  <c:v>鹼性氯氧化銅 99 (%)</c:v>
                </c:pt>
                <c:pt idx="2">
                  <c:v>鹼性氯氧化銅 95.8 (%)</c:v>
                </c:pt>
                <c:pt idx="3">
                  <c:v>鹼性氯氧化銅 98.15 (%)</c:v>
                </c:pt>
                <c:pt idx="4">
                  <c:v>鹼性氯氧化銅 97 (%)</c:v>
                </c:pt>
                <c:pt idx="5">
                  <c:v>鹼性氯氧化銅 90 (%)</c:v>
                </c:pt>
                <c:pt idx="6">
                  <c:v>鹼性氯氧化銅 75 (%) WP</c:v>
                </c:pt>
                <c:pt idx="7">
                  <c:v>鹼性氯氧化銅 63.02 (%…</c:v>
                </c:pt>
                <c:pt idx="8">
                  <c:v>鹼性氯氧化銅 70 (%) WP</c:v>
                </c:pt>
                <c:pt idx="9">
                  <c:v>鹼性氯氧化銅 85 (%) WP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1</c:v>
                </c:pt>
                <c:pt idx="7">
                  <c:v>2</c:v>
                </c:pt>
                <c:pt idx="8">
                  <c:v>3</c:v>
                </c:pt>
                <c:pt idx="9">
                  <c:v>18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惠光股份有限公司</c:v>
                </c:pt>
                <c:pt idx="1">
                  <c:v>威群國際有限公司</c:v>
                </c:pt>
                <c:pt idx="2">
                  <c:v>嘉農企業股份有限公司</c:v>
                </c:pt>
                <c:pt idx="3">
                  <c:v>嘉泰企業股份有限公司</c:v>
                </c:pt>
                <c:pt idx="4">
                  <c:v>台灣正豐植保股份有限公司</c:v>
                </c:pt>
                <c:pt idx="5">
                  <c:v>利台化學工業股份有限公司</c:v>
                </c:pt>
                <c:pt idx="6">
                  <c:v>世大農化工廠股份有限公司</c:v>
                </c:pt>
                <c:pt idx="7">
                  <c:v>臺聯實業股份有限公司</c:v>
                </c:pt>
                <c:pt idx="8">
                  <c:v>安農股份有限公司</c:v>
                </c:pt>
                <c:pt idx="9">
                  <c:v>大勝化學工業股份有限公司</c:v>
                </c:pt>
                <c:pt idx="10">
                  <c:v>國豐化學工業股份有限公司</c:v>
                </c:pt>
                <c:pt idx="11">
                  <c:v>嘉濱貿易有限公司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金針</c:v>
                </c:pt>
                <c:pt idx="1">
                  <c:v>豆菜類</c:v>
                </c:pt>
                <c:pt idx="2">
                  <c:v>豆科根菜類</c:v>
                </c:pt>
                <c:pt idx="3">
                  <c:v>豆科小葉菜類</c:v>
                </c:pt>
                <c:pt idx="4">
                  <c:v>豆科乾豆類</c:v>
                </c:pt>
                <c:pt idx="5">
                  <c:v>薑</c:v>
                </c:pt>
                <c:pt idx="6">
                  <c:v>茄科根菜類</c:v>
                </c:pt>
                <c:pt idx="7">
                  <c:v>茄科果菜類</c:v>
                </c:pt>
                <c:pt idx="8">
                  <c:v>茄科小葉菜類</c:v>
                </c:pt>
                <c:pt idx="9">
                  <c:v>芋</c:v>
                </c:pt>
                <c:pt idx="10">
                  <c:v>洛神葵</c:v>
                </c:pt>
                <c:pt idx="11">
                  <c:v>草莓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4</c:v>
                </c:pt>
                <c:pt idx="5">
                  <c:v>4</c:v>
                </c:pt>
                <c:pt idx="6">
                  <c:v>4</c:v>
                </c:pt>
                <c:pt idx="7">
                  <c:v>4</c:v>
                </c:pt>
                <c:pt idx="8">
                  <c:v>4</c:v>
                </c:pt>
                <c:pt idx="9">
                  <c:v>4</c:v>
                </c:pt>
                <c:pt idx="10">
                  <c:v>4</c:v>
                </c:pt>
                <c:pt idx="11">
                  <c:v>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氟比拔克</c:v>
                </c:pt>
                <c:pt idx="1">
                  <c:v>安美速</c:v>
                </c:pt>
                <c:pt idx="2">
                  <c:v>曼普胺</c:v>
                </c:pt>
                <c:pt idx="3">
                  <c:v>達滅脫定</c:v>
                </c:pt>
                <c:pt idx="4">
                  <c:v>蓋棘木黴菌ICC080/012</c:v>
                </c:pt>
                <c:pt idx="5">
                  <c:v>氫氧化銅</c:v>
                </c:pt>
                <c:pt idx="6">
                  <c:v>免得克敏</c:v>
                </c:pt>
                <c:pt idx="7">
                  <c:v>克絕座賽胺</c:v>
                </c:pt>
                <c:pt idx="8">
                  <c:v>陶斯松</c:v>
                </c:pt>
                <c:pt idx="9">
                  <c:v>曼普歐西比</c:v>
                </c:pt>
                <c:pt idx="10">
                  <c:v>鋅錳毆殺斯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6</c:v>
                </c:pt>
                <c:pt idx="1">
                  <c:v>4</c:v>
                </c:pt>
                <c:pt idx="2">
                  <c:v>5</c:v>
                </c:pt>
                <c:pt idx="3">
                  <c:v>4</c:v>
                </c:pt>
                <c:pt idx="4">
                  <c:v>6</c:v>
                </c:pt>
                <c:pt idx="5">
                  <c:v>1</c:v>
                </c:pt>
                <c:pt idx="6">
                  <c:v>7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鹼性氯氧化銅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24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17／進字證 7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8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8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26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16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6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17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鋅錳毆殺斯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曼普歐西比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陶斯松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克絕座賽胺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免得克敏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氫氧化銅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蓋棘木黴菌IC…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達滅脫定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曼普胺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安美速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