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加保利 99 (%)</c:v>
                </c:pt>
                <c:pt idx="1">
                  <c:v>加保利 97 (%)</c:v>
                </c:pt>
                <c:pt idx="2">
                  <c:v>加保利 95 (%)</c:v>
                </c:pt>
                <c:pt idx="3">
                  <c:v>加保利 44.1 (%) SC</c:v>
                </c:pt>
                <c:pt idx="4">
                  <c:v>加保利 40 (%) UL</c:v>
                </c:pt>
                <c:pt idx="5">
                  <c:v>加保利 5  (%) GR</c:v>
                </c:pt>
                <c:pt idx="6">
                  <c:v>加保利 39.5 (%) SC</c:v>
                </c:pt>
                <c:pt idx="7">
                  <c:v>加保利 50 (%) WP</c:v>
                </c:pt>
                <c:pt idx="8">
                  <c:v>加保利 40 (%) SC</c:v>
                </c:pt>
                <c:pt idx="9">
                  <c:v>加保利 85 (%) WP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10</c:v>
                </c:pt>
                <c:pt idx="9">
                  <c:v>32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瑞芳植物保護股份有限公司</c:v>
                </c:pt>
                <c:pt idx="1">
                  <c:v>東和化學企業股份有限公司</c:v>
                </c:pt>
                <c:pt idx="2">
                  <c:v>富農化學工業股份有限公司</c:v>
                </c:pt>
                <c:pt idx="3">
                  <c:v>好速化學股份有限公司</c:v>
                </c:pt>
                <c:pt idx="4">
                  <c:v>國豐化學工業股份有限公司</c:v>
                </c:pt>
                <c:pt idx="5">
                  <c:v>台農三和化工股份有限公司</c:v>
                </c:pt>
                <c:pt idx="6">
                  <c:v>利台化學工業股份有限公司</c:v>
                </c:pt>
                <c:pt idx="7">
                  <c:v>世大農化工廠股份有限公司</c:v>
                </c:pt>
                <c:pt idx="8">
                  <c:v>臺聯實業股份有限公司</c:v>
                </c:pt>
                <c:pt idx="9">
                  <c:v>日農科技股份有限公司</c:v>
                </c:pt>
                <c:pt idx="10">
                  <c:v>臺益工業股份有限公司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松樹</c:v>
                </c:pt>
                <c:pt idx="2">
                  <c:v>十字花科根菜類</c:v>
                </c:pt>
                <c:pt idx="3">
                  <c:v>十字花科小葉菜類</c:v>
                </c:pt>
                <c:pt idx="4">
                  <c:v>十字花科包葉菜類</c:v>
                </c:pt>
                <c:pt idx="5">
                  <c:v>檬果</c:v>
                </c:pt>
                <c:pt idx="6">
                  <c:v>玉米</c:v>
                </c:pt>
                <c:pt idx="7">
                  <c:v>荔枝</c:v>
                </c:pt>
                <c:pt idx="8">
                  <c:v>大豆</c:v>
                </c:pt>
                <c:pt idx="9">
                  <c:v>棉</c:v>
                </c:pt>
                <c:pt idx="10">
                  <c:v>水稻</c:v>
                </c:pt>
                <c:pt idx="11">
                  <c:v>茶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15</c:v>
                </c:pt>
                <c:pt idx="8">
                  <c:v>20</c:v>
                </c:pt>
                <c:pt idx="9">
                  <c:v>21</c:v>
                </c:pt>
                <c:pt idx="10">
                  <c:v>40</c:v>
                </c:pt>
                <c:pt idx="11">
                  <c:v>47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陶斯松</c:v>
                </c:pt>
                <c:pt idx="1">
                  <c:v>特安勃</c:v>
                </c:pt>
                <c:pt idx="2">
                  <c:v>布芬大利松</c:v>
                </c:pt>
                <c:pt idx="3">
                  <c:v>氟美派</c:v>
                </c:pt>
                <c:pt idx="4">
                  <c:v>益滅賽寧</c:v>
                </c:pt>
                <c:pt idx="5">
                  <c:v>加保福化利</c:v>
                </c:pt>
                <c:pt idx="6">
                  <c:v>滅克蝨</c:v>
                </c:pt>
                <c:pt idx="7">
                  <c:v>硫敵芬化利</c:v>
                </c:pt>
                <c:pt idx="8">
                  <c:v>布芬益化利</c:v>
                </c:pt>
                <c:pt idx="9">
                  <c:v>免敵克</c:v>
                </c:pt>
                <c:pt idx="10">
                  <c:v>益洛寧</c:v>
                </c:pt>
                <c:pt idx="11">
                  <c:v>庫斯蘇力菌EG-2371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加保利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46／進字證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硫敵芬化利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