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普速隆 100 g/L (10…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台灣住友化學股份有限公司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特酮草氟胺</c:v>
                </c:pt>
                <c:pt idx="1">
                  <c:v>免速普拉草</c:v>
                </c:pt>
                <c:pt idx="2">
                  <c:v>殺丹免速隆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普速隆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