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三氟得克利 27.3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臺益工業股份有限公司</c:v>
                </c:pt>
                <c:pt idx="1">
                  <c:v>聯利農業科技股份有限公司</c:v>
                </c:pt>
                <c:pt idx="2">
                  <c:v>洽益化學股份有限公司</c:v>
                </c:pt>
                <c:pt idx="3">
                  <c:v>橘子王生技股份有限公司</c:v>
                </c:pt>
                <c:pt idx="4">
                  <c:v>安可化學有限公司</c:v>
                </c:pt>
                <c:pt idx="5">
                  <c:v>好速化學股份有限公司</c:v>
                </c:pt>
                <c:pt idx="6">
                  <c:v>嘉濱貿易有限公司</c:v>
                </c:pt>
                <c:pt idx="7">
                  <c:v>台灣日產化工股份有限公司</c:v>
                </c:pt>
                <c:pt idx="8">
                  <c:v>台灣拜耳股份有限公司</c:v>
                </c:pt>
                <c:pt idx="9">
                  <c:v>利台化學工業股份有限公司</c:v>
                </c:pt>
                <c:pt idx="10">
                  <c:v>光華化學股份有限公司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夏南瓜</c:v>
                </c:pt>
                <c:pt idx="1">
                  <c:v>咸豐草</c:v>
                </c:pt>
                <c:pt idx="2">
                  <c:v>向日葵</c:v>
                </c:pt>
                <c:pt idx="3">
                  <c:v>十字花科小葉菜類</c:v>
                </c:pt>
                <c:pt idx="4">
                  <c:v>十字花科包葉菜類</c:v>
                </c:pt>
                <c:pt idx="5">
                  <c:v>刀豆</c:v>
                </c:pt>
                <c:pt idx="6">
                  <c:v>不結球萵苣與半結球萵苣</c:v>
                </c:pt>
                <c:pt idx="7">
                  <c:v>豇豆</c:v>
                </c:pt>
                <c:pt idx="8">
                  <c:v>蠶豆</c:v>
                </c:pt>
                <c:pt idx="9">
                  <c:v>花豆</c:v>
                </c:pt>
                <c:pt idx="10">
                  <c:v>樹豆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嘉賜貝芬</c:v>
                </c:pt>
                <c:pt idx="1">
                  <c:v>貝芬得</c:v>
                </c:pt>
                <c:pt idx="2">
                  <c:v>腐絕快得寧</c:v>
                </c:pt>
                <c:pt idx="3">
                  <c:v>芬座克敏</c:v>
                </c:pt>
                <c:pt idx="4">
                  <c:v>扶比胺</c:v>
                </c:pt>
                <c:pt idx="5">
                  <c:v>甲鋅保淨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三氟得克利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