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滅線蟲 98 (%)</c:v>
                </c:pt>
                <c:pt idx="1">
                  <c:v>滅線蟲 30 (%) GR</c:v>
                </c:pt>
                <c:pt idx="2">
                  <c:v>滅線蟲 80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瑞芳植物保護股份有限公司</c:v>
                </c:pt>
                <c:pt idx="1">
                  <c:v>利台化學工業股份有限公司</c:v>
                </c:pt>
                <c:pt idx="2">
                  <c:v>青山貿易有限公司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柑桔類</c:v>
                </c:pt>
                <c:pt idx="1">
                  <c:v>番茄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加保扶</c:v>
                </c:pt>
                <c:pt idx="1">
                  <c:v>普伏松</c:v>
                </c:pt>
                <c:pt idx="2">
                  <c:v>芬滅松</c:v>
                </c:pt>
                <c:pt idx="3">
                  <c:v>毆殺滅</c:v>
                </c:pt>
                <c:pt idx="4">
                  <c:v>福賽絕</c:v>
                </c:pt>
                <c:pt idx="5">
                  <c:v>丁基加保扶</c:v>
                </c:pt>
                <c:pt idx="6">
                  <c:v>托福松</c:v>
                </c:pt>
                <c:pt idx="7">
                  <c:v>氟派瑞</c:v>
                </c:pt>
                <c:pt idx="8">
                  <c:v>氟印淨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滅線蟲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氟印淨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