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純白鏈黴菌素 700 PCU/…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百泰生物科技股份有限公司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鼠李科梨果類</c:v>
                </c:pt>
                <c:pt idx="1">
                  <c:v>鳳梨</c:v>
                </c:pt>
                <c:pt idx="2">
                  <c:v>酪梨</c:v>
                </c:pt>
                <c:pt idx="3">
                  <c:v>荔枝</c:v>
                </c:pt>
                <c:pt idx="4">
                  <c:v>紅毛丹</c:v>
                </c:pt>
                <c:pt idx="5">
                  <c:v>百香果</c:v>
                </c:pt>
                <c:pt idx="6">
                  <c:v>番荔枝</c:v>
                </c:pt>
                <c:pt idx="7">
                  <c:v>檬果</c:v>
                </c:pt>
                <c:pt idx="8">
                  <c:v>枇杷</c:v>
                </c:pt>
                <c:pt idx="9">
                  <c:v>木瓜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鋅錳克絕</c:v>
                </c:pt>
                <c:pt idx="1">
                  <c:v>銅右滅達樂</c:v>
                </c:pt>
                <c:pt idx="2">
                  <c:v>腈硫醌銅</c:v>
                </c:pt>
                <c:pt idx="3">
                  <c:v>凡殺克絕</c:v>
                </c:pt>
                <c:pt idx="4">
                  <c:v>賽座滅</c:v>
                </c:pt>
                <c:pt idx="5">
                  <c:v>蓋普丹</c:v>
                </c:pt>
                <c:pt idx="6">
                  <c:v>達滅克敏</c:v>
                </c:pt>
                <c:pt idx="7">
                  <c:v>氟比拔克</c:v>
                </c:pt>
                <c:pt idx="8">
                  <c:v>曼普胺</c:v>
                </c:pt>
                <c:pt idx="9">
                  <c:v>嘉賜貝芬</c:v>
                </c:pt>
                <c:pt idx="10">
                  <c:v>曼普歐西比</c:v>
                </c:pt>
                <c:pt idx="11">
                  <c:v>福賽快得寧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6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純白鏈黴菌素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氟比拔克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蓋普丹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腈硫醌銅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銅右滅達樂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