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克蠅香 85 (%)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興農股份有限公司</c:v>
                </c:pt>
                <c:pt idx="1">
                  <c:v>聯利農業科技股份有限公司</c:v>
                </c:pt>
                <c:pt idx="2">
                  <c:v>嘉農企業股份有限公司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蔬菜</c:v>
                </c:pt>
                <c:pt idx="1">
                  <c:v>瓜菜類</c:v>
                </c:pt>
                <c:pt idx="2">
                  <c:v>瓜果類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馬拉松</c:v>
                </c:pt>
                <c:pt idx="1">
                  <c:v>賜諾殺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克蠅香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