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硫滅松 25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嘉農企業股份有限公司</c:v>
                </c:pt>
                <c:pt idx="1">
                  <c:v>台灣正豐植保股份有限公司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落花生</c:v>
                </c:pt>
                <c:pt idx="1">
                  <c:v>柑桔類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毆殺滅</c:v>
                </c:pt>
                <c:pt idx="1">
                  <c:v>二福隆</c:v>
                </c:pt>
                <c:pt idx="2">
                  <c:v>護賽寧</c:v>
                </c:pt>
                <c:pt idx="3">
                  <c:v>亞滅培</c:v>
                </c:pt>
                <c:pt idx="4">
                  <c:v>佈飛賽滅寧</c:v>
                </c:pt>
                <c:pt idx="5">
                  <c:v>畢芬寧</c:v>
                </c:pt>
                <c:pt idx="6">
                  <c:v>芬諾克</c:v>
                </c:pt>
                <c:pt idx="7">
                  <c:v>賜諾特</c:v>
                </c:pt>
                <c:pt idx="8">
                  <c:v>益斯普</c:v>
                </c:pt>
                <c:pt idx="9">
                  <c:v>福隆納乃得</c:v>
                </c:pt>
                <c:pt idx="10">
                  <c:v>益滅賽寧</c:v>
                </c:pt>
                <c:pt idx="11">
                  <c:v>納得亞滅寧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硫滅松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益斯普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佈飛賽滅寧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二福隆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