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鮎澤蘇力菌NB-200 54%…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台灣住友化學股份有限公司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甜椒</c:v>
                </c:pt>
                <c:pt idx="1">
                  <c:v>玉米</c:v>
                </c:pt>
                <c:pt idx="2">
                  <c:v>狼尾草</c:v>
                </c:pt>
                <c:pt idx="3">
                  <c:v>水稻</c:v>
                </c:pt>
                <c:pt idx="4">
                  <c:v>檳榔</c:v>
                </c:pt>
                <c:pt idx="5">
                  <c:v>果樹</c:v>
                </c:pt>
                <c:pt idx="6">
                  <c:v>愛玉子</c:v>
                </c:pt>
                <c:pt idx="7">
                  <c:v>山茶科茶類</c:v>
                </c:pt>
                <c:pt idx="8">
                  <c:v>小米</c:v>
                </c:pt>
                <c:pt idx="9">
                  <c:v>咖啡</c:v>
                </c:pt>
                <c:pt idx="10">
                  <c:v>可可</c:v>
                </c:pt>
                <c:pt idx="11">
                  <c:v>番茄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諾伐隆</c:v>
                </c:pt>
                <c:pt idx="1">
                  <c:v>美氟綜</c:v>
                </c:pt>
                <c:pt idx="2">
                  <c:v>亞滅培</c:v>
                </c:pt>
                <c:pt idx="3">
                  <c:v>剋安勃</c:v>
                </c:pt>
                <c:pt idx="4">
                  <c:v>賽速安勃</c:v>
                </c:pt>
                <c:pt idx="5">
                  <c:v>賜諾特</c:v>
                </c:pt>
                <c:pt idx="6">
                  <c:v>氟大滅</c:v>
                </c:pt>
                <c:pt idx="7">
                  <c:v>庫斯蘇力菌ABTS-351</c:v>
                </c:pt>
                <c:pt idx="8">
                  <c:v>特安勃</c:v>
                </c:pt>
                <c:pt idx="9">
                  <c:v>益滅賽寧</c:v>
                </c:pt>
                <c:pt idx="10">
                  <c:v>苦參鹼</c:v>
                </c:pt>
                <c:pt idx="11">
                  <c:v>鮎澤蘇力菌Ab12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8</c:v>
                </c:pt>
                <c:pt idx="1">
                  <c:v>1</c:v>
                </c:pt>
                <c:pt idx="2">
                  <c:v>5</c:v>
                </c:pt>
                <c:pt idx="3">
                  <c:v>9</c:v>
                </c:pt>
                <c:pt idx="4">
                  <c:v>1</c:v>
                </c:pt>
                <c:pt idx="5">
                  <c:v>8</c:v>
                </c:pt>
                <c:pt idx="6">
                  <c:v>3</c:v>
                </c:pt>
                <c:pt idx="7">
                  <c:v>6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鮎澤蘇力菌NB-200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26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29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27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鮎澤蘇力菌Ab…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苦參鹼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益滅賽寧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庫斯蘇力菌AB…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氟大滅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剋安勃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亞滅培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美氟綜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