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賽達松 90 (%)</c:v>
                </c:pt>
                <c:pt idx="1">
                  <c:v>賽達松 92 (%)</c:v>
                </c:pt>
                <c:pt idx="2">
                  <c:v>賽達松 50 (%) EW</c:v>
                </c:pt>
                <c:pt idx="3">
                  <c:v>賽達松 92 (%) UL</c:v>
                </c:pt>
                <c:pt idx="4">
                  <c:v>賽達松 50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32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安旺特股份有限公司</c:v>
                </c:pt>
                <c:pt idx="1">
                  <c:v>大成化學工業股份有限公司</c:v>
                </c:pt>
                <c:pt idx="2">
                  <c:v>大勝化學工業股份有限公司</c:v>
                </c:pt>
                <c:pt idx="3">
                  <c:v>嘉農企業股份有限公司</c:v>
                </c:pt>
                <c:pt idx="4">
                  <c:v>台農三和化工股份有限公司</c:v>
                </c:pt>
                <c:pt idx="5">
                  <c:v>台灣正豐植保股份有限公司</c:v>
                </c:pt>
                <c:pt idx="6">
                  <c:v>利台化學工業股份有限公司</c:v>
                </c:pt>
                <c:pt idx="7">
                  <c:v>光華化學股份有限公司</c:v>
                </c:pt>
                <c:pt idx="8">
                  <c:v>世大農化工廠股份有限公司</c:v>
                </c:pt>
                <c:pt idx="9">
                  <c:v>國豐化學工業股份有限公司</c:v>
                </c:pt>
                <c:pt idx="10">
                  <c:v>中華民國農會附設各級農會農化廠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菠菜</c:v>
                </c:pt>
                <c:pt idx="2">
                  <c:v>菊科根菜類</c:v>
                </c:pt>
                <c:pt idx="3">
                  <c:v>菊科小葉菜類</c:v>
                </c:pt>
                <c:pt idx="4">
                  <c:v>菊科包葉菜類</c:v>
                </c:pt>
                <c:pt idx="5">
                  <c:v>芹菜</c:v>
                </c:pt>
                <c:pt idx="6">
                  <c:v>羅勒</c:v>
                </c:pt>
                <c:pt idx="7">
                  <c:v>甘藷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阿巴安勃</c:v>
                </c:pt>
                <c:pt idx="2">
                  <c:v>速殺氟</c:v>
                </c:pt>
                <c:pt idx="3">
                  <c:v>賽安勃</c:v>
                </c:pt>
                <c:pt idx="4">
                  <c:v>特安勃</c:v>
                </c:pt>
                <c:pt idx="5">
                  <c:v>撲殺培丹</c:v>
                </c:pt>
                <c:pt idx="6">
                  <c:v>亞克瑞</c:v>
                </c:pt>
                <c:pt idx="7">
                  <c:v>布芬大利松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賽達松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29／進字證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