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艾繁草 2.5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艾繁草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