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甲鋅保粒素 45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蔥科根菜類</c:v>
                </c:pt>
                <c:pt idx="1">
                  <c:v>蔥科小葉菜類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四氯異苯腈</c:v>
                </c:pt>
                <c:pt idx="1">
                  <c:v>嘉賜銅</c:v>
                </c:pt>
                <c:pt idx="2">
                  <c:v>依滅列</c:v>
                </c:pt>
                <c:pt idx="3">
                  <c:v>保粒黴素   甲</c:v>
                </c:pt>
                <c:pt idx="4">
                  <c:v>依普同</c:v>
                </c:pt>
                <c:pt idx="5">
                  <c:v>克收欣</c:v>
                </c:pt>
                <c:pt idx="6">
                  <c:v>亞托敏</c:v>
                </c:pt>
                <c:pt idx="7">
                  <c:v>液化澱粉芽孢桿菌YCMA1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甲鋅保粒素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克收欣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依普同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  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四氯異苯腈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