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鋅錳滅達樂 58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貝士得開發企業有限公司</c:v>
                </c:pt>
                <c:pt idx="1">
                  <c:v>瑞福企業有限公司</c:v>
                </c:pt>
                <c:pt idx="2">
                  <c:v>正農化學股份有限公司</c:v>
                </c:pt>
                <c:pt idx="3">
                  <c:v>東和化學企業股份有限公司</c:v>
                </c:pt>
                <c:pt idx="4">
                  <c:v>日農科技股份有限公司</c:v>
                </c:pt>
                <c:pt idx="5">
                  <c:v>惠光股份有限公司</c:v>
                </c:pt>
                <c:pt idx="6">
                  <c:v>富農化學工業股份有限公司</c:v>
                </c:pt>
                <c:pt idx="7">
                  <c:v>利台化學工業股份有限公司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馬鈴薯</c:v>
                </c:pt>
                <c:pt idx="1">
                  <c:v>葡萄</c:v>
                </c:pt>
                <c:pt idx="2">
                  <c:v>胡瓜</c:v>
                </c:pt>
                <c:pt idx="3">
                  <c:v>番茄</c:v>
                </c:pt>
                <c:pt idx="4">
                  <c:v>柑桔類</c:v>
                </c:pt>
                <c:pt idx="5">
                  <c:v>十字花科根菜類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瓜菜類</c:v>
                </c:pt>
                <c:pt idx="9">
                  <c:v>瓜果類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