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納乃得 97 (%)</c:v>
                </c:pt>
                <c:pt idx="1">
                  <c:v>納乃得 95 (%)</c:v>
                </c:pt>
                <c:pt idx="2">
                  <c:v>納乃得 98 (%)</c:v>
                </c:pt>
                <c:pt idx="3">
                  <c:v>納乃得 25 (%) SP</c:v>
                </c:pt>
                <c:pt idx="4">
                  <c:v>納乃得 40 (%) SPSB</c:v>
                </c:pt>
                <c:pt idx="5">
                  <c:v>納乃得 40 (%) SG</c:v>
                </c:pt>
                <c:pt idx="6">
                  <c:v>福隆納乃得 30 (%) SC</c:v>
                </c:pt>
                <c:pt idx="7">
                  <c:v>納乃得 40 (%) SP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29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光華化學股份有限公司</c:v>
                </c:pt>
                <c:pt idx="1">
                  <c:v>佳禾作物科學股份有限公司</c:v>
                </c:pt>
                <c:pt idx="2">
                  <c:v>中華民國農會附設各級農會農化廠</c:v>
                </c:pt>
                <c:pt idx="3">
                  <c:v>世大農化工廠股份有限公司</c:v>
                </c:pt>
                <c:pt idx="4">
                  <c:v>臺聯實業股份有限公司</c:v>
                </c:pt>
                <c:pt idx="5">
                  <c:v>臺益工業股份有限公司</c:v>
                </c:pt>
                <c:pt idx="6">
                  <c:v>聯利農業科技股份有限公司</c:v>
                </c:pt>
                <c:pt idx="7">
                  <c:v>嘉泰企業股份有限公司</c:v>
                </c:pt>
                <c:pt idx="8">
                  <c:v>正農化學股份有限公司</c:v>
                </c:pt>
                <c:pt idx="9">
                  <c:v>惠光股份有限公司</c:v>
                </c:pt>
                <c:pt idx="10">
                  <c:v>大勝化學工業股份有限公司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楊梅</c:v>
                </c:pt>
                <c:pt idx="1">
                  <c:v>旋花科根菜類</c:v>
                </c:pt>
                <c:pt idx="2">
                  <c:v>旋花科小葉菜類</c:v>
                </c:pt>
                <c:pt idx="3">
                  <c:v>山藥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檬果</c:v>
                </c:pt>
                <c:pt idx="7">
                  <c:v>風茹</c:v>
                </c:pt>
                <c:pt idx="8">
                  <c:v>菱角</c:v>
                </c:pt>
                <c:pt idx="9">
                  <c:v>水稻</c:v>
                </c:pt>
                <c:pt idx="10">
                  <c:v>菊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9</c:v>
                </c:pt>
                <c:pt idx="7">
                  <c:v>12</c:v>
                </c:pt>
                <c:pt idx="8">
                  <c:v>12</c:v>
                </c:pt>
                <c:pt idx="9">
                  <c:v>12</c:v>
                </c:pt>
                <c:pt idx="10">
                  <c:v>16</c:v>
                </c:pt>
                <c:pt idx="11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白克松</c:v>
                </c:pt>
                <c:pt idx="1">
                  <c:v>速殺諾特</c:v>
                </c:pt>
                <c:pt idx="2">
                  <c:v>氟美派</c:v>
                </c:pt>
                <c:pt idx="3">
                  <c:v>滅克蝨</c:v>
                </c:pt>
                <c:pt idx="4">
                  <c:v>納得亞滅寧</c:v>
                </c:pt>
                <c:pt idx="5">
                  <c:v>布芬益化利</c:v>
                </c:pt>
                <c:pt idx="6">
                  <c:v>福文松</c:v>
                </c:pt>
                <c:pt idx="7">
                  <c:v>免敵克</c:v>
                </c:pt>
                <c:pt idx="8">
                  <c:v>益洛寧</c:v>
                </c:pt>
                <c:pt idx="9">
                  <c:v>佈飛百滅寧</c:v>
                </c:pt>
                <c:pt idx="10">
                  <c:v>苦參鹼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5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納乃得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30／進字證 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