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福隆納乃得 30 (%) SC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臺益工業股份有限公司</c:v>
                </c:pt>
                <c:pt idx="1">
                  <c:v>惠光股份有限公司</c:v>
                </c:pt>
                <c:pt idx="2">
                  <c:v>威玖生技有限公司</c:v>
                </c:pt>
                <c:pt idx="3">
                  <c:v>嘉泰企業股份有限公司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柑桔類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芬普蟎</c:v>
                </c:pt>
                <c:pt idx="1">
                  <c:v>硫滅松</c:v>
                </c:pt>
                <c:pt idx="2">
                  <c:v>阿巴汀</c:v>
                </c:pt>
                <c:pt idx="3">
                  <c:v>護賽寧</c:v>
                </c:pt>
                <c:pt idx="4">
                  <c:v>石灰硫黃</c:v>
                </c:pt>
                <c:pt idx="5">
                  <c:v>佈飛賽滅寧</c:v>
                </c:pt>
                <c:pt idx="6">
                  <c:v>畢芬寧</c:v>
                </c:pt>
                <c:pt idx="7">
                  <c:v>芬諾克</c:v>
                </c:pt>
                <c:pt idx="8">
                  <c:v>汰芬隆</c:v>
                </c:pt>
                <c:pt idx="9">
                  <c:v>賜諾特</c:v>
                </c:pt>
                <c:pt idx="10">
                  <c:v>益滅賽寧</c:v>
                </c:pt>
                <c:pt idx="11">
                  <c:v>納得亞滅寧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福隆納乃得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納得亞滅寧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芬諾克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佈飛賽滅寧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石灰硫黃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硫滅松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