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依滅列 98 (%)</c:v>
                </c:pt>
                <c:pt idx="1">
                  <c:v>貝芬依滅列 40 (%) WP</c:v>
                </c:pt>
                <c:pt idx="2">
                  <c:v>依滅列 21.2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龍燈生物科技股份有限公司</c:v>
                </c:pt>
                <c:pt idx="1">
                  <c:v>臺益工業股份有限公司</c:v>
                </c:pt>
                <c:pt idx="2">
                  <c:v>聯利農業科技股份有限公司</c:v>
                </c:pt>
                <c:pt idx="3">
                  <c:v>東和化學企業股份有限公司</c:v>
                </c:pt>
                <c:pt idx="4">
                  <c:v>中華民國農會附設各級農會農化廠</c:v>
                </c:pt>
                <c:pt idx="5">
                  <c:v>世大農化工廠股份有限公司</c:v>
                </c:pt>
                <c:pt idx="6">
                  <c:v>正農化學股份有限公司</c:v>
                </c:pt>
                <c:pt idx="7">
                  <c:v>利台化學工業股份有限公司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不結球萵苣與半結球萵苣</c:v>
                </c:pt>
                <c:pt idx="1">
                  <c:v>隼人瓜</c:v>
                </c:pt>
                <c:pt idx="2">
                  <c:v>越瓜</c:v>
                </c:pt>
                <c:pt idx="3">
                  <c:v>苦瓜</c:v>
                </c:pt>
                <c:pt idx="4">
                  <c:v>絲瓜</c:v>
                </c:pt>
                <c:pt idx="5">
                  <c:v>瓜果類</c:v>
                </c:pt>
                <c:pt idx="6">
                  <c:v>木虌果</c:v>
                </c:pt>
                <c:pt idx="7">
                  <c:v>扁蒲</c:v>
                </c:pt>
                <c:pt idx="8">
                  <c:v>小葉菜類</c:v>
                </c:pt>
                <c:pt idx="9">
                  <c:v>夏南瓜</c:v>
                </c:pt>
                <c:pt idx="10">
                  <c:v>南瓜</c:v>
                </c:pt>
                <c:pt idx="11">
                  <c:v>冬瓜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派滅芬</c:v>
                </c:pt>
                <c:pt idx="1">
                  <c:v>派芬農</c:v>
                </c:pt>
                <c:pt idx="2">
                  <c:v>得克派瑞</c:v>
                </c:pt>
                <c:pt idx="3">
                  <c:v>達克利</c:v>
                </c:pt>
                <c:pt idx="4">
                  <c:v>甲鋅保粒素</c:v>
                </c:pt>
                <c:pt idx="5">
                  <c:v>菲克利腐絕</c:v>
                </c:pt>
                <c:pt idx="6">
                  <c:v>賽福保淨</c:v>
                </c:pt>
                <c:pt idx="7">
                  <c:v>保粒保淨</c:v>
                </c:pt>
                <c:pt idx="8">
                  <c:v>貝芬撲克拉</c:v>
                </c:pt>
                <c:pt idx="9">
                  <c:v>得克芬胺</c:v>
                </c:pt>
                <c:pt idx="10">
                  <c:v>液化澱粉芽孢桿菌YCMA1</c:v>
                </c:pt>
                <c:pt idx="11">
                  <c:v>硫黃芬胺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</c:v>
                </c:pt>
                <c:pt idx="1">
                  <c:v>9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依滅列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甲鋅保粒素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